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65" r:id="rId8"/>
    <p:sldId id="263" r:id="rId9"/>
    <p:sldId id="272" r:id="rId10"/>
    <p:sldId id="271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BAC56674-D12D-424C-AC4F-D437608807C1}">
          <p14:sldIdLst>
            <p14:sldId id="258"/>
            <p14:sldId id="257"/>
            <p14:sldId id="259"/>
            <p14:sldId id="260"/>
            <p14:sldId id="262"/>
            <p14:sldId id="261"/>
            <p14:sldId id="265"/>
            <p14:sldId id="263"/>
            <p14:sldId id="272"/>
            <p14:sldId id="271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86FC0-D568-7FAD-8167-4445C2844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C2BE06-6E6F-03F0-E57F-3DDD17050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087D6-9C6E-73DD-4335-4D55F7C1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8B76D6-C634-1B80-CABD-767990F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96292-B3CA-7F0B-06D8-1845380B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6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5E9C9-96BC-A2DD-ADD2-C1C97A89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1030F0-9D8D-F720-C216-32BB5338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66D85-D184-997C-58F1-9026B478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12AC4-9C1A-6570-343C-3CAF6ADC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53E26-0834-F248-E12D-FF23F72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0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2C026D-05CA-493B-0609-52E5A09D5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65C78C-4339-AAAA-4AFC-718760B82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5D9581-7A8D-6279-A8B6-B2489031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479863-7E02-372C-179B-FE7E80A7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FFB45-4C8F-ADB4-3AA3-3A4A2FB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0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19D70-5625-7359-9D80-FE176D83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FABED-283B-85DC-02A9-8194F5BB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AF1A69-13D2-8C68-DBA1-5D61DB02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FE215A-D923-1729-8821-C5821911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C482B9-975C-5C8A-1E75-5854CF63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7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A7BC0-B5B2-530F-BE56-9EFD43C8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88E45-3EC5-ECCD-B975-AD3301CFB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AEC3E-CE20-8B0F-60B1-763525E7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4FCE55-77C2-2224-BB3B-32907CF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D8A4AB-FC83-23B3-3403-962A4186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71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DBE83-61B9-EF95-D108-9A908E37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244E75-1B78-198E-2B52-159D5BAAF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EE3402-C852-2589-098A-8BF762AE9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DCB1B-EA34-B101-1D6F-00524FDB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906201-FD7B-32EE-2B0A-0D503A78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DCD40F-E6BB-524D-E53A-AF62F45B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8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FC190-782C-544A-C618-B51F4B8B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E8293F-E42A-7C8C-4D78-5815C30BC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EF7172-6D56-A003-99B4-DDBA3C375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859ED4-37B9-2222-F848-F1510A4C6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6FA5F2-2348-A447-F651-A07DFD576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3AA0EC-FF2A-5865-4E55-F27395E4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CA32B5-FF48-DA08-3ADA-345FEBAC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985305-190E-2910-E3FB-22538965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0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D7918-1866-57FD-84E3-933E3590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D140A5-FE62-0B3B-D68B-BC50AB70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1314A1-71E7-1818-6DCC-232BFABD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322CEA-E8C8-A4D0-27A8-E4FD35F3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B661C3-3E53-7251-17B2-758B39AF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D31258-2ED1-1005-00C0-ADE52412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E75D8E-7384-CE9A-0083-EEA8123A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51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30AA0-9919-229C-6F72-80FB7BD2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BB6871-3EAE-ECD8-7F66-B3C2E26B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3EF7ED-EE9A-F3D3-F6F9-9990DA798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13351F-661A-B624-809F-932A828E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8D7BB1-19C4-C2EC-7FA5-063BE0A9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78663-679C-DEFE-DE6F-FAC8B8AB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9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5E56C-7073-317C-5EB7-10E1E49E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EDFD82-94BC-63A2-E2FF-E09A03527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622943-AB91-A994-E2F4-C9CDB0C9B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63FF3E-02E6-9608-8961-6C9AE5A2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942D3-9C04-3A81-17F1-321064BF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67B834-A8AB-398C-3598-5DB59A07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7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77841-D38A-702E-7D8B-04E36E85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216628-70E1-4555-EEDF-76025951A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B932C-CA18-B8CE-ED21-6511EEB19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CD37F-226A-43F7-96E8-5BE8C797B803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FED7F8-3DCB-C15C-5391-E77C3D9CB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DA6D5C-7094-9C6E-886B-B433029D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BCC27A-00B3-4A0A-88C4-74A599BEB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A2D1D-0C4C-7A25-F26C-E593F4B7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Image 8" descr="Une image contenant plante d’intérieur, arbre, pot de fleurs, plante&#10;&#10;Le contenu généré par l’IA peut être incorrect.">
            <a:extLst>
              <a:ext uri="{FF2B5EF4-FFF2-40B4-BE49-F238E27FC236}">
                <a16:creationId xmlns:a16="http://schemas.microsoft.com/office/drawing/2014/main" id="{72B5F570-E196-7AAB-0FA1-B1AE729C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r="1" b="1"/>
          <a:stretch/>
        </p:blipFill>
        <p:spPr>
          <a:xfrm>
            <a:off x="2532888" y="1063356"/>
            <a:ext cx="8577564" cy="5642244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76544D-7B8B-06E5-9CA0-AD501F146502}"/>
              </a:ext>
            </a:extLst>
          </p:cNvPr>
          <p:cNvSpPr txBox="1"/>
          <p:nvPr/>
        </p:nvSpPr>
        <p:spPr>
          <a:xfrm>
            <a:off x="530352" y="484632"/>
            <a:ext cx="655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Travail réalisé en 2020 et résultat en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80B879-4036-F138-43D8-46F65EE3BEBE}"/>
              </a:ext>
            </a:extLst>
          </p:cNvPr>
          <p:cNvSpPr txBox="1"/>
          <p:nvPr/>
        </p:nvSpPr>
        <p:spPr>
          <a:xfrm>
            <a:off x="10218396" y="6291072"/>
            <a:ext cx="172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P. Cuvillier </a:t>
            </a:r>
          </a:p>
        </p:txBody>
      </p:sp>
    </p:spTree>
    <p:extLst>
      <p:ext uri="{BB962C8B-B14F-4D97-AF65-F5344CB8AC3E}">
        <p14:creationId xmlns:p14="http://schemas.microsoft.com/office/powerpoint/2010/main" val="4186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396C6-A526-7A3E-C55A-54D1797F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ante, sapin, Pin ponderosa, arbre&#10;&#10;Le contenu généré par l’IA peut être incorrect.">
            <a:extLst>
              <a:ext uri="{FF2B5EF4-FFF2-40B4-BE49-F238E27FC236}">
                <a16:creationId xmlns:a16="http://schemas.microsoft.com/office/drawing/2014/main" id="{F4B71FAC-CB11-E545-DD15-F81C7BFE2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3" y="1234059"/>
            <a:ext cx="2590200" cy="4604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9D8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C6679EC5-A974-2455-5128-234F49756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6" y="1686514"/>
            <a:ext cx="6184580" cy="3478826"/>
          </a:xfrm>
          <a:prstGeom prst="rect">
            <a:avLst/>
          </a:prstGeom>
        </p:spPr>
      </p:pic>
      <p:pic>
        <p:nvPicPr>
          <p:cNvPr id="8" name="Image 7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835B5A13-E294-4AC3-305A-CCE86C1D5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2674374"/>
            <a:ext cx="7437557" cy="4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A0E4D-299C-DD41-9DC7-65E69980A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, arbre, conifère, plante d’intérieur&#10;&#10;Le contenu généré par l’IA peut être incorrect.">
            <a:extLst>
              <a:ext uri="{FF2B5EF4-FFF2-40B4-BE49-F238E27FC236}">
                <a16:creationId xmlns:a16="http://schemas.microsoft.com/office/drawing/2014/main" id="{18AF5234-4797-4107-AB6D-FC0FB8895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8" y="643467"/>
            <a:ext cx="3133724" cy="5571066"/>
          </a:xfrm>
          <a:prstGeom prst="rect">
            <a:avLst/>
          </a:prstGeom>
        </p:spPr>
      </p:pic>
      <p:pic>
        <p:nvPicPr>
          <p:cNvPr id="7" name="Image 6" descr="Une image contenant plante, arbre, conifère, plante d’intérieur&#10;&#10;Le contenu généré par l’IA peut être incorrect.">
            <a:extLst>
              <a:ext uri="{FF2B5EF4-FFF2-40B4-BE49-F238E27FC236}">
                <a16:creationId xmlns:a16="http://schemas.microsoft.com/office/drawing/2014/main" id="{27BFABBA-742A-19F6-F328-D5F9FA623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940719"/>
            <a:ext cx="5291667" cy="2976562"/>
          </a:xfrm>
          <a:prstGeom prst="rect">
            <a:avLst/>
          </a:prstGeom>
        </p:spPr>
      </p:pic>
      <p:pic>
        <p:nvPicPr>
          <p:cNvPr id="8" name="Image 7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420F9E19-FECC-C854-5749-221ECC372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2674374"/>
            <a:ext cx="7437557" cy="4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9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71BDB-D8BA-640E-0AFA-39999516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te, arbre, conifère, plante d’intérieur&#10;&#10;Le contenu généré par l’IA peut être incorrect.">
            <a:extLst>
              <a:ext uri="{FF2B5EF4-FFF2-40B4-BE49-F238E27FC236}">
                <a16:creationId xmlns:a16="http://schemas.microsoft.com/office/drawing/2014/main" id="{BE044E15-86AD-586F-78F8-7BF576CB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540049"/>
            <a:ext cx="6716272" cy="3777903"/>
          </a:xfrm>
          <a:prstGeom prst="rect">
            <a:avLst/>
          </a:prstGeom>
        </p:spPr>
      </p:pic>
      <p:pic>
        <p:nvPicPr>
          <p:cNvPr id="5" name="Image 4" descr="Une image contenant plante, arbre, conifère, plante d’intérieur&#10;&#10;Le contenu généré par l’IA peut être incorrect.">
            <a:extLst>
              <a:ext uri="{FF2B5EF4-FFF2-40B4-BE49-F238E27FC236}">
                <a16:creationId xmlns:a16="http://schemas.microsoft.com/office/drawing/2014/main" id="{D2AB36E5-755F-6091-7BDD-87F9F3A2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484632"/>
            <a:ext cx="3312414" cy="5888737"/>
          </a:xfrm>
          <a:prstGeom prst="rect">
            <a:avLst/>
          </a:prstGeom>
        </p:spPr>
      </p:pic>
      <p:pic>
        <p:nvPicPr>
          <p:cNvPr id="8" name="Image 7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9A7CC64F-2246-9B9C-F494-44FACEA0A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2674374"/>
            <a:ext cx="7437557" cy="4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2C7E9-A760-2E5D-6B4D-B01A974E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arbre, plante d’intérieur, pot de fleurs, plein air&#10;&#10;Le contenu généré par l’IA peut être incorrect.">
            <a:extLst>
              <a:ext uri="{FF2B5EF4-FFF2-40B4-BE49-F238E27FC236}">
                <a16:creationId xmlns:a16="http://schemas.microsoft.com/office/drawing/2014/main" id="{47BEEB95-9F76-CB5E-DBA8-E97D084F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12324" b="2"/>
          <a:stretch/>
        </p:blipFill>
        <p:spPr>
          <a:xfrm>
            <a:off x="644544" y="341735"/>
            <a:ext cx="3805676" cy="6516265"/>
          </a:xfrm>
          <a:prstGeom prst="rect">
            <a:avLst/>
          </a:prstGeom>
        </p:spPr>
      </p:pic>
      <p:pic>
        <p:nvPicPr>
          <p:cNvPr id="9" name="Image 8" descr="Une image contenant arbre, plante, conifère, plante d’intérieur&#10;&#10;Le contenu généré par l’IA peut être incorrect.">
            <a:extLst>
              <a:ext uri="{FF2B5EF4-FFF2-40B4-BE49-F238E27FC236}">
                <a16:creationId xmlns:a16="http://schemas.microsoft.com/office/drawing/2014/main" id="{9B652FD8-12EC-8437-CB2D-1F2588A2E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9" r="1" b="27399"/>
          <a:stretch/>
        </p:blipFill>
        <p:spPr>
          <a:xfrm flipH="1">
            <a:off x="4963885" y="170014"/>
            <a:ext cx="7040727" cy="6516263"/>
          </a:xfrm>
          <a:prstGeom prst="rect">
            <a:avLst/>
          </a:prstGeom>
        </p:spPr>
      </p:pic>
      <p:pic>
        <p:nvPicPr>
          <p:cNvPr id="8" name="Image 7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E702C759-365B-6FDC-5328-3A6079D94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2674374"/>
            <a:ext cx="7437557" cy="41836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302965-F5ED-3DEA-0115-EF4BE5B2503B}"/>
              </a:ext>
            </a:extLst>
          </p:cNvPr>
          <p:cNvSpPr txBox="1"/>
          <p:nvPr/>
        </p:nvSpPr>
        <p:spPr>
          <a:xfrm>
            <a:off x="4532671" y="5073445"/>
            <a:ext cx="237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Aujourd’hui  </a:t>
            </a:r>
          </a:p>
        </p:txBody>
      </p:sp>
    </p:spTree>
    <p:extLst>
      <p:ext uri="{BB962C8B-B14F-4D97-AF65-F5344CB8AC3E}">
        <p14:creationId xmlns:p14="http://schemas.microsoft.com/office/powerpoint/2010/main" val="1771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F02B3-BC41-B0B6-A6A2-58679E6B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ein air, jardin, plante&#10;&#10;Le contenu généré par l’IA peut être incorrect.">
            <a:extLst>
              <a:ext uri="{FF2B5EF4-FFF2-40B4-BE49-F238E27FC236}">
                <a16:creationId xmlns:a16="http://schemas.microsoft.com/office/drawing/2014/main" id="{D14AA14A-6A48-1240-CC42-6C39D545E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 r="-2" b="14706"/>
          <a:stretch/>
        </p:blipFill>
        <p:spPr>
          <a:xfrm>
            <a:off x="99102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Image 4" descr="Une image contenant plein air, plante d’intérieur, pot de fleurs, herbe&#10;&#10;Le contenu généré par l’IA peut être incorrect.">
            <a:extLst>
              <a:ext uri="{FF2B5EF4-FFF2-40B4-BE49-F238E27FC236}">
                <a16:creationId xmlns:a16="http://schemas.microsoft.com/office/drawing/2014/main" id="{1D39AB4C-8F11-B407-7500-E5155E0F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r="-2" b="20598"/>
          <a:stretch/>
        </p:blipFill>
        <p:spPr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Image 2" descr="Une image contenant plante d’intérieur, plein air, plante, pot&#10;&#10;Le contenu généré par l’IA peut être incorrect.">
            <a:extLst>
              <a:ext uri="{FF2B5EF4-FFF2-40B4-BE49-F238E27FC236}">
                <a16:creationId xmlns:a16="http://schemas.microsoft.com/office/drawing/2014/main" id="{2269457B-0FFD-6373-7232-0B8D4BEA7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25351" y="1612490"/>
            <a:ext cx="9325351" cy="5245510"/>
          </a:xfrm>
          <a:prstGeom prst="rect">
            <a:avLst/>
          </a:prstGeom>
        </p:spPr>
      </p:pic>
      <p:pic>
        <p:nvPicPr>
          <p:cNvPr id="8" name="Image 7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DC0DA374-32E7-DE52-1A84-6AADD7344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2674374"/>
            <a:ext cx="7437557" cy="41836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58ED02-4CDB-CCFE-0C51-2E0FAF44626C}"/>
              </a:ext>
            </a:extLst>
          </p:cNvPr>
          <p:cNvSpPr txBox="1"/>
          <p:nvPr/>
        </p:nvSpPr>
        <p:spPr>
          <a:xfrm>
            <a:off x="4692928" y="407179"/>
            <a:ext cx="237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Aujourd’hui  </a:t>
            </a:r>
          </a:p>
        </p:txBody>
      </p:sp>
    </p:spTree>
    <p:extLst>
      <p:ext uri="{BB962C8B-B14F-4D97-AF65-F5344CB8AC3E}">
        <p14:creationId xmlns:p14="http://schemas.microsoft.com/office/powerpoint/2010/main" val="207602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 5" descr="Une image contenant plante, arbre, conifère, Pinus echinata&#10;&#10;Le contenu généré par l’IA peut être incorrect.">
            <a:extLst>
              <a:ext uri="{FF2B5EF4-FFF2-40B4-BE49-F238E27FC236}">
                <a16:creationId xmlns:a16="http://schemas.microsoft.com/office/drawing/2014/main" id="{52CCC10B-B2BD-5196-1CD0-6E4EF268E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 b="3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 2" descr="Une image contenant arbre, plante, conifère, Pinus echinata&#10;&#10;Le contenu généré par l’IA peut être incorrect.">
            <a:extLst>
              <a:ext uri="{FF2B5EF4-FFF2-40B4-BE49-F238E27FC236}">
                <a16:creationId xmlns:a16="http://schemas.microsoft.com/office/drawing/2014/main" id="{EEA9F89A-EFC5-6162-5070-A806F74E4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0" b="-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1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827AF-CDD9-37E6-C1BA-2CA41643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arbre, conifère, plein air&#10;&#10;Le contenu généré par l’IA peut être incorrect.">
            <a:extLst>
              <a:ext uri="{FF2B5EF4-FFF2-40B4-BE49-F238E27FC236}">
                <a16:creationId xmlns:a16="http://schemas.microsoft.com/office/drawing/2014/main" id="{018BE690-486B-CDEA-DC71-E903E3190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r="-3" b="21346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8" name="Image 7" descr="Une image contenant arbre, personne, plante, plein air&#10;&#10;Le contenu généré par l’IA peut être incorrect.">
            <a:extLst>
              <a:ext uri="{FF2B5EF4-FFF2-40B4-BE49-F238E27FC236}">
                <a16:creationId xmlns:a16="http://schemas.microsoft.com/office/drawing/2014/main" id="{FDD182D9-CAEF-5D19-C886-7D0AA07C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r="1" b="22724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4758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A7100-462F-CAF5-8AA2-C9A3B2DA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lante, arbre, plein air, conifère&#10;&#10;Le contenu généré par l’IA peut être incorrect.">
            <a:extLst>
              <a:ext uri="{FF2B5EF4-FFF2-40B4-BE49-F238E27FC236}">
                <a16:creationId xmlns:a16="http://schemas.microsoft.com/office/drawing/2014/main" id="{2C4403B9-3BCF-72A5-88F3-349E9501F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43467" y="1939860"/>
            <a:ext cx="5294716" cy="2978277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plante d’intérieur, pot de fleurs, plante, plein air&#10;&#10;Le contenu généré par l’IA peut être incorrect.">
            <a:extLst>
              <a:ext uri="{FF2B5EF4-FFF2-40B4-BE49-F238E27FC236}">
                <a16:creationId xmlns:a16="http://schemas.microsoft.com/office/drawing/2014/main" id="{A631903B-09FD-D6D8-E5E8-DC7049F84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1846" b="1"/>
          <a:stretch/>
        </p:blipFill>
        <p:spPr>
          <a:xfrm>
            <a:off x="6253817" y="883946"/>
            <a:ext cx="5294715" cy="50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3761C-7FAB-C1EA-CF53-8B529DB63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 6" descr="Une image contenant plante d’intérieur, pot de fleurs, plante, plein air&#10;&#10;Le contenu généré par l’IA peut être incorrect.">
            <a:extLst>
              <a:ext uri="{FF2B5EF4-FFF2-40B4-BE49-F238E27FC236}">
                <a16:creationId xmlns:a16="http://schemas.microsoft.com/office/drawing/2014/main" id="{7F522511-9B96-8316-7049-8037576C7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r="2654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9" name="Image 8" descr="Une image contenant plante d’intérieur, texte, pot de fleurs, bonsaï&#10;&#10;Le contenu généré par l’IA peut être incorrect.">
            <a:extLst>
              <a:ext uri="{FF2B5EF4-FFF2-40B4-BE49-F238E27FC236}">
                <a16:creationId xmlns:a16="http://schemas.microsoft.com/office/drawing/2014/main" id="{8F6E517D-07D9-9217-C1D8-3033BD779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r="2172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90424-D382-4C4F-0910-41CD3B46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lante, arbre, plante d’intérieur, pot de fleurs&#10;&#10;Le contenu généré par l’IA peut être incorrect.">
            <a:extLst>
              <a:ext uri="{FF2B5EF4-FFF2-40B4-BE49-F238E27FC236}">
                <a16:creationId xmlns:a16="http://schemas.microsoft.com/office/drawing/2014/main" id="{B1804B33-6433-6774-5DA9-7ABF3F14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r="2" b="14383"/>
          <a:stretch/>
        </p:blipFill>
        <p:spPr>
          <a:xfrm>
            <a:off x="6531801" y="748188"/>
            <a:ext cx="5291666" cy="5361624"/>
          </a:xfrm>
          <a:prstGeom prst="rect">
            <a:avLst/>
          </a:prstGeom>
        </p:spPr>
      </p:pic>
      <p:pic>
        <p:nvPicPr>
          <p:cNvPr id="11" name="Image 10" descr="Une image contenant plante, plante d’intérieur, arbre, pot de fleurs&#10;&#10;Le contenu généré par l’IA peut être incorrect.">
            <a:extLst>
              <a:ext uri="{FF2B5EF4-FFF2-40B4-BE49-F238E27FC236}">
                <a16:creationId xmlns:a16="http://schemas.microsoft.com/office/drawing/2014/main" id="{A3BF65B3-21CD-159E-C19D-D41A57EF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3" y="161754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0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9BE91-6928-69B2-06DC-49CF6C53D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lante d’intérieur, plein air, plante, pot&#10;&#10;Le contenu généré par l’IA peut être incorrect.">
            <a:extLst>
              <a:ext uri="{FF2B5EF4-FFF2-40B4-BE49-F238E27FC236}">
                <a16:creationId xmlns:a16="http://schemas.microsoft.com/office/drawing/2014/main" id="{F59A6F17-E33A-F44E-E034-1859CF965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39860"/>
            <a:ext cx="5294716" cy="297827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sapin, plante, conifère, arbre&#10;&#10;Le contenu généré par l’IA peut être incorrect.">
            <a:extLst>
              <a:ext uri="{FF2B5EF4-FFF2-40B4-BE49-F238E27FC236}">
                <a16:creationId xmlns:a16="http://schemas.microsoft.com/office/drawing/2014/main" id="{4283724C-52B2-B8D8-354A-4EF078685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12" y="643467"/>
            <a:ext cx="31337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F4464-DFFF-DB8A-984F-385FB2FA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te, plante d’intérieur, pot de fleurs, bonsaï&#10;&#10;Le contenu généré par l’IA peut être incorrect.">
            <a:extLst>
              <a:ext uri="{FF2B5EF4-FFF2-40B4-BE49-F238E27FC236}">
                <a16:creationId xmlns:a16="http://schemas.microsoft.com/office/drawing/2014/main" id="{0A9377A2-12D6-F208-190A-72628DA3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r="16496"/>
          <a:stretch/>
        </p:blipFill>
        <p:spPr>
          <a:xfrm>
            <a:off x="4654296" y="10"/>
            <a:ext cx="753770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DCA5EA-C9F1-43F7-8CD9-E7D77919E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99" y="806357"/>
            <a:ext cx="673455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lante, sapin, conifère, arbre&#10;&#10;Le contenu généré par l’IA peut être incorrect.">
            <a:extLst>
              <a:ext uri="{FF2B5EF4-FFF2-40B4-BE49-F238E27FC236}">
                <a16:creationId xmlns:a16="http://schemas.microsoft.com/office/drawing/2014/main" id="{D215D01F-5831-BB9E-9E2C-C0F97C27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r="10333" b="1"/>
          <a:stretch/>
        </p:blipFill>
        <p:spPr>
          <a:xfrm>
            <a:off x="962403" y="979071"/>
            <a:ext cx="6409944" cy="4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E2C0E-5454-5092-BEC1-FEBE277F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5D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lante, arbre, plante d’intérieur, conifère&#10;&#10;Le contenu généré par l’IA peut être incorrect.">
            <a:extLst>
              <a:ext uri="{FF2B5EF4-FFF2-40B4-BE49-F238E27FC236}">
                <a16:creationId xmlns:a16="http://schemas.microsoft.com/office/drawing/2014/main" id="{F7450FD4-0F60-7305-CA0F-6FCA2B3C7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2" name="Image 1" descr="Une image contenant arbre, plante, conifère, plein air&#10;&#10;Le contenu généré par l’IA peut être incorrect.">
            <a:extLst>
              <a:ext uri="{FF2B5EF4-FFF2-40B4-BE49-F238E27FC236}">
                <a16:creationId xmlns:a16="http://schemas.microsoft.com/office/drawing/2014/main" id="{07030565-9F4C-5E03-2680-E9E1480C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76"/>
          <a:stretch/>
        </p:blipFill>
        <p:spPr>
          <a:xfrm>
            <a:off x="880216" y="0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sol, plante, pot de fleurs, nourriture&#10;&#10;Le contenu généré par l’IA peut être incorrect.">
            <a:extLst>
              <a:ext uri="{FF2B5EF4-FFF2-40B4-BE49-F238E27FC236}">
                <a16:creationId xmlns:a16="http://schemas.microsoft.com/office/drawing/2014/main" id="{0D7BCEFE-A602-EACE-E404-B3C027FC7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2674374"/>
            <a:ext cx="7437557" cy="4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37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</Words>
  <Application>Microsoft Office PowerPoint</Application>
  <PresentationFormat>Grand écran</PresentationFormat>
  <Paragraphs>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Meiryo</vt:lpstr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Gallier</dc:creator>
  <cp:lastModifiedBy>patricia Gallier</cp:lastModifiedBy>
  <cp:revision>4</cp:revision>
  <dcterms:created xsi:type="dcterms:W3CDTF">2025-02-12T16:24:07Z</dcterms:created>
  <dcterms:modified xsi:type="dcterms:W3CDTF">2025-03-14T09:07:10Z</dcterms:modified>
</cp:coreProperties>
</file>