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6" r:id="rId19"/>
    <p:sldId id="274" r:id="rId20"/>
    <p:sldId id="275"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EC2894-4A75-4B02-B1F7-550D3A73508B}" v="7" dt="2025-04-12T13:16:41.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4" d="100"/>
          <a:sy n="74" d="100"/>
        </p:scale>
        <p:origin x="104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Gallier" userId="3f132fbf3313de30" providerId="LiveId" clId="{FEEC2894-4A75-4B02-B1F7-550D3A73508B}"/>
    <pc:docChg chg="undo custSel addSld delSld modSld sldOrd">
      <pc:chgData name="patricia Gallier" userId="3f132fbf3313de30" providerId="LiveId" clId="{FEEC2894-4A75-4B02-B1F7-550D3A73508B}" dt="2025-04-15T04:26:56.023" v="6482" actId="20577"/>
      <pc:docMkLst>
        <pc:docMk/>
      </pc:docMkLst>
      <pc:sldChg chg="modSp mod">
        <pc:chgData name="patricia Gallier" userId="3f132fbf3313de30" providerId="LiveId" clId="{FEEC2894-4A75-4B02-B1F7-550D3A73508B}" dt="2025-04-13T07:32:08.048" v="6115" actId="120"/>
        <pc:sldMkLst>
          <pc:docMk/>
          <pc:sldMk cId="487317628" sldId="258"/>
        </pc:sldMkLst>
        <pc:spChg chg="mod">
          <ac:chgData name="patricia Gallier" userId="3f132fbf3313de30" providerId="LiveId" clId="{FEEC2894-4A75-4B02-B1F7-550D3A73508B}" dt="2025-04-13T07:32:08.048" v="6115" actId="120"/>
          <ac:spMkLst>
            <pc:docMk/>
            <pc:sldMk cId="487317628" sldId="258"/>
            <ac:spMk id="4" creationId="{730DAF18-0A5F-96E5-E549-28DB8E42AA25}"/>
          </ac:spMkLst>
        </pc:spChg>
      </pc:sldChg>
      <pc:sldChg chg="modSp mod">
        <pc:chgData name="patricia Gallier" userId="3f132fbf3313de30" providerId="LiveId" clId="{FEEC2894-4A75-4B02-B1F7-550D3A73508B}" dt="2025-04-12T13:00:59.214" v="775" actId="20577"/>
        <pc:sldMkLst>
          <pc:docMk/>
          <pc:sldMk cId="4108231989" sldId="259"/>
        </pc:sldMkLst>
        <pc:spChg chg="mod">
          <ac:chgData name="patricia Gallier" userId="3f132fbf3313de30" providerId="LiveId" clId="{FEEC2894-4A75-4B02-B1F7-550D3A73508B}" dt="2025-04-12T13:00:59.214" v="775" actId="20577"/>
          <ac:spMkLst>
            <pc:docMk/>
            <pc:sldMk cId="4108231989" sldId="259"/>
            <ac:spMk id="4" creationId="{3D0AFCDA-454A-30B1-8A0E-06BF492931E8}"/>
          </ac:spMkLst>
        </pc:spChg>
      </pc:sldChg>
      <pc:sldChg chg="modSp mod">
        <pc:chgData name="patricia Gallier" userId="3f132fbf3313de30" providerId="LiveId" clId="{FEEC2894-4A75-4B02-B1F7-550D3A73508B}" dt="2025-04-15T04:26:56.023" v="6482" actId="20577"/>
        <pc:sldMkLst>
          <pc:docMk/>
          <pc:sldMk cId="2370106740" sldId="260"/>
        </pc:sldMkLst>
        <pc:spChg chg="mod">
          <ac:chgData name="patricia Gallier" userId="3f132fbf3313de30" providerId="LiveId" clId="{FEEC2894-4A75-4B02-B1F7-550D3A73508B}" dt="2025-04-15T04:26:56.023" v="6482" actId="20577"/>
          <ac:spMkLst>
            <pc:docMk/>
            <pc:sldMk cId="2370106740" sldId="260"/>
            <ac:spMk id="8" creationId="{648252D2-371C-9243-ACD2-380D3DA5C2B1}"/>
          </ac:spMkLst>
        </pc:spChg>
      </pc:sldChg>
      <pc:sldChg chg="modSp mod">
        <pc:chgData name="patricia Gallier" userId="3f132fbf3313de30" providerId="LiveId" clId="{FEEC2894-4A75-4B02-B1F7-550D3A73508B}" dt="2025-04-12T12:43:57.113" v="124" actId="20577"/>
        <pc:sldMkLst>
          <pc:docMk/>
          <pc:sldMk cId="3869687081" sldId="261"/>
        </pc:sldMkLst>
        <pc:spChg chg="mod">
          <ac:chgData name="patricia Gallier" userId="3f132fbf3313de30" providerId="LiveId" clId="{FEEC2894-4A75-4B02-B1F7-550D3A73508B}" dt="2025-04-12T12:43:57.113" v="124" actId="20577"/>
          <ac:spMkLst>
            <pc:docMk/>
            <pc:sldMk cId="3869687081" sldId="261"/>
            <ac:spMk id="6" creationId="{0BC0ABE1-4641-026A-1661-026265718223}"/>
          </ac:spMkLst>
        </pc:spChg>
      </pc:sldChg>
      <pc:sldChg chg="delSp modSp mod">
        <pc:chgData name="patricia Gallier" userId="3f132fbf3313de30" providerId="LiveId" clId="{FEEC2894-4A75-4B02-B1F7-550D3A73508B}" dt="2025-04-12T14:07:10.830" v="2983" actId="255"/>
        <pc:sldMkLst>
          <pc:docMk/>
          <pc:sldMk cId="3728846411" sldId="262"/>
        </pc:sldMkLst>
        <pc:spChg chg="mod">
          <ac:chgData name="patricia Gallier" userId="3f132fbf3313de30" providerId="LiveId" clId="{FEEC2894-4A75-4B02-B1F7-550D3A73508B}" dt="2025-04-12T14:07:10.830" v="2983" actId="255"/>
          <ac:spMkLst>
            <pc:docMk/>
            <pc:sldMk cId="3728846411" sldId="262"/>
            <ac:spMk id="5" creationId="{A54414C9-A3A6-6890-8D26-09A2F458F7B3}"/>
          </ac:spMkLst>
        </pc:spChg>
      </pc:sldChg>
      <pc:sldChg chg="addSp delSp modSp add mod">
        <pc:chgData name="patricia Gallier" userId="3f132fbf3313de30" providerId="LiveId" clId="{FEEC2894-4A75-4B02-B1F7-550D3A73508B}" dt="2025-04-12T14:07:20.739" v="2984" actId="207"/>
        <pc:sldMkLst>
          <pc:docMk/>
          <pc:sldMk cId="3823272422" sldId="263"/>
        </pc:sldMkLst>
        <pc:spChg chg="add mod">
          <ac:chgData name="patricia Gallier" userId="3f132fbf3313de30" providerId="LiveId" clId="{FEEC2894-4A75-4B02-B1F7-550D3A73508B}" dt="2025-04-12T14:05:31.445" v="2881" actId="1035"/>
          <ac:spMkLst>
            <pc:docMk/>
            <pc:sldMk cId="3823272422" sldId="263"/>
            <ac:spMk id="4" creationId="{910F76F9-1CA6-37BA-F6BB-8591F9B10041}"/>
          </ac:spMkLst>
        </pc:spChg>
        <pc:spChg chg="mod">
          <ac:chgData name="patricia Gallier" userId="3f132fbf3313de30" providerId="LiveId" clId="{FEEC2894-4A75-4B02-B1F7-550D3A73508B}" dt="2025-04-12T14:07:20.739" v="2984" actId="207"/>
          <ac:spMkLst>
            <pc:docMk/>
            <pc:sldMk cId="3823272422" sldId="263"/>
            <ac:spMk id="5" creationId="{585A741A-2CAB-D833-73BE-36C34C6B95CF}"/>
          </ac:spMkLst>
        </pc:spChg>
        <pc:spChg chg="add mod">
          <ac:chgData name="patricia Gallier" userId="3f132fbf3313de30" providerId="LiveId" clId="{FEEC2894-4A75-4B02-B1F7-550D3A73508B}" dt="2025-04-12T13:14:56.912" v="1023" actId="1076"/>
          <ac:spMkLst>
            <pc:docMk/>
            <pc:sldMk cId="3823272422" sldId="263"/>
            <ac:spMk id="13" creationId="{4B0FE786-2F1F-D8E1-A636-D28BCC5195EC}"/>
          </ac:spMkLst>
        </pc:spChg>
        <pc:spChg chg="add mod">
          <ac:chgData name="patricia Gallier" userId="3f132fbf3313de30" providerId="LiveId" clId="{FEEC2894-4A75-4B02-B1F7-550D3A73508B}" dt="2025-04-12T14:05:44.868" v="2903" actId="1035"/>
          <ac:spMkLst>
            <pc:docMk/>
            <pc:sldMk cId="3823272422" sldId="263"/>
            <ac:spMk id="20" creationId="{C417C59B-8159-850C-87A1-23B2D3C94F78}"/>
          </ac:spMkLst>
        </pc:spChg>
        <pc:spChg chg="add mod">
          <ac:chgData name="patricia Gallier" userId="3f132fbf3313de30" providerId="LiveId" clId="{FEEC2894-4A75-4B02-B1F7-550D3A73508B}" dt="2025-04-12T13:14:55.603" v="1022" actId="122"/>
          <ac:spMkLst>
            <pc:docMk/>
            <pc:sldMk cId="3823272422" sldId="263"/>
            <ac:spMk id="21" creationId="{463AF049-A515-F957-3A53-3EF136D40CE8}"/>
          </ac:spMkLst>
        </pc:spChg>
        <pc:picChg chg="add mod">
          <ac:chgData name="patricia Gallier" userId="3f132fbf3313de30" providerId="LiveId" clId="{FEEC2894-4A75-4B02-B1F7-550D3A73508B}" dt="2025-04-12T14:05:44.868" v="2903" actId="1035"/>
          <ac:picMkLst>
            <pc:docMk/>
            <pc:sldMk cId="3823272422" sldId="263"/>
            <ac:picMk id="15" creationId="{37A25412-2788-7A55-341B-530D562A135E}"/>
          </ac:picMkLst>
        </pc:picChg>
        <pc:picChg chg="add mod">
          <ac:chgData name="patricia Gallier" userId="3f132fbf3313de30" providerId="LiveId" clId="{FEEC2894-4A75-4B02-B1F7-550D3A73508B}" dt="2025-04-12T14:05:44.868" v="2903" actId="1035"/>
          <ac:picMkLst>
            <pc:docMk/>
            <pc:sldMk cId="3823272422" sldId="263"/>
            <ac:picMk id="16" creationId="{16E2C978-3EE3-5659-B96F-17943F2A440B}"/>
          </ac:picMkLst>
        </pc:picChg>
        <pc:picChg chg="add mod">
          <ac:chgData name="patricia Gallier" userId="3f132fbf3313de30" providerId="LiveId" clId="{FEEC2894-4A75-4B02-B1F7-550D3A73508B}" dt="2025-04-12T14:05:44.868" v="2903" actId="1035"/>
          <ac:picMkLst>
            <pc:docMk/>
            <pc:sldMk cId="3823272422" sldId="263"/>
            <ac:picMk id="17" creationId="{6439F495-CC06-A426-4C54-4A964519F2C8}"/>
          </ac:picMkLst>
        </pc:picChg>
        <pc:picChg chg="add mod">
          <ac:chgData name="patricia Gallier" userId="3f132fbf3313de30" providerId="LiveId" clId="{FEEC2894-4A75-4B02-B1F7-550D3A73508B}" dt="2025-04-12T13:13:14.802" v="937" actId="1076"/>
          <ac:picMkLst>
            <pc:docMk/>
            <pc:sldMk cId="3823272422" sldId="263"/>
            <ac:picMk id="18" creationId="{8C18B096-EDA1-5344-E00B-09AF8F859F00}"/>
          </ac:picMkLst>
        </pc:picChg>
        <pc:picChg chg="add mod">
          <ac:chgData name="patricia Gallier" userId="3f132fbf3313de30" providerId="LiveId" clId="{FEEC2894-4A75-4B02-B1F7-550D3A73508B}" dt="2025-04-12T13:13:16.333" v="938" actId="1076"/>
          <ac:picMkLst>
            <pc:docMk/>
            <pc:sldMk cId="3823272422" sldId="263"/>
            <ac:picMk id="19" creationId="{036E77DA-4C3C-0035-646C-E0238B473A39}"/>
          </ac:picMkLst>
        </pc:picChg>
      </pc:sldChg>
      <pc:sldChg chg="addSp delSp modSp add del mod">
        <pc:chgData name="patricia Gallier" userId="3f132fbf3313de30" providerId="LiveId" clId="{FEEC2894-4A75-4B02-B1F7-550D3A73508B}" dt="2025-04-12T13:56:31.099" v="2563" actId="2696"/>
        <pc:sldMkLst>
          <pc:docMk/>
          <pc:sldMk cId="1286086147" sldId="264"/>
        </pc:sldMkLst>
      </pc:sldChg>
      <pc:sldChg chg="addSp delSp modSp add mod">
        <pc:chgData name="patricia Gallier" userId="3f132fbf3313de30" providerId="LiveId" clId="{FEEC2894-4A75-4B02-B1F7-550D3A73508B}" dt="2025-04-12T14:07:32.549" v="2985" actId="207"/>
        <pc:sldMkLst>
          <pc:docMk/>
          <pc:sldMk cId="628298198" sldId="265"/>
        </pc:sldMkLst>
        <pc:spChg chg="add">
          <ac:chgData name="patricia Gallier" userId="3f132fbf3313de30" providerId="LiveId" clId="{FEEC2894-4A75-4B02-B1F7-550D3A73508B}" dt="2025-04-12T13:41:10.065" v="1840"/>
          <ac:spMkLst>
            <pc:docMk/>
            <pc:sldMk cId="628298198" sldId="265"/>
            <ac:spMk id="4" creationId="{B85A1AE0-9EAB-20E5-D2E2-10A0ACFE9EAD}"/>
          </ac:spMkLst>
        </pc:spChg>
        <pc:spChg chg="mod">
          <ac:chgData name="patricia Gallier" userId="3f132fbf3313de30" providerId="LiveId" clId="{FEEC2894-4A75-4B02-B1F7-550D3A73508B}" dt="2025-04-12T14:07:32.549" v="2985" actId="207"/>
          <ac:spMkLst>
            <pc:docMk/>
            <pc:sldMk cId="628298198" sldId="265"/>
            <ac:spMk id="5" creationId="{12CDF5E3-E1C2-891E-3518-2EE0B02150B7}"/>
          </ac:spMkLst>
        </pc:spChg>
        <pc:spChg chg="mod">
          <ac:chgData name="patricia Gallier" userId="3f132fbf3313de30" providerId="LiveId" clId="{FEEC2894-4A75-4B02-B1F7-550D3A73508B}" dt="2025-04-12T14:06:29.501" v="2969" actId="1035"/>
          <ac:spMkLst>
            <pc:docMk/>
            <pc:sldMk cId="628298198" sldId="265"/>
            <ac:spMk id="11" creationId="{AC7B6A2C-3353-6CD9-F991-D99492866858}"/>
          </ac:spMkLst>
        </pc:spChg>
        <pc:spChg chg="mod">
          <ac:chgData name="patricia Gallier" userId="3f132fbf3313de30" providerId="LiveId" clId="{FEEC2894-4A75-4B02-B1F7-550D3A73508B}" dt="2025-04-12T14:06:34.232" v="2980" actId="1035"/>
          <ac:spMkLst>
            <pc:docMk/>
            <pc:sldMk cId="628298198" sldId="265"/>
            <ac:spMk id="12" creationId="{4049E8A0-1132-2E16-4DBE-0A210CAF936C}"/>
          </ac:spMkLst>
        </pc:spChg>
        <pc:spChg chg="add mod">
          <ac:chgData name="patricia Gallier" userId="3f132fbf3313de30" providerId="LiveId" clId="{FEEC2894-4A75-4B02-B1F7-550D3A73508B}" dt="2025-04-12T13:49:53.462" v="2232" actId="113"/>
          <ac:spMkLst>
            <pc:docMk/>
            <pc:sldMk cId="628298198" sldId="265"/>
            <ac:spMk id="14" creationId="{5E4441B6-851E-26D2-F9EA-266839EFFCE9}"/>
          </ac:spMkLst>
        </pc:spChg>
        <pc:spChg chg="add mod">
          <ac:chgData name="patricia Gallier" userId="3f132fbf3313de30" providerId="LiveId" clId="{FEEC2894-4A75-4B02-B1F7-550D3A73508B}" dt="2025-04-12T13:49:37.295" v="2229" actId="1037"/>
          <ac:spMkLst>
            <pc:docMk/>
            <pc:sldMk cId="628298198" sldId="265"/>
            <ac:spMk id="17" creationId="{C1ADF823-83CC-4B67-72FF-F83C348FF7D0}"/>
          </ac:spMkLst>
        </pc:spChg>
        <pc:spChg chg="add mod">
          <ac:chgData name="patricia Gallier" userId="3f132fbf3313de30" providerId="LiveId" clId="{FEEC2894-4A75-4B02-B1F7-550D3A73508B}" dt="2025-04-12T13:53:14.461" v="2467" actId="1035"/>
          <ac:spMkLst>
            <pc:docMk/>
            <pc:sldMk cId="628298198" sldId="265"/>
            <ac:spMk id="19" creationId="{88E5E01D-B5AE-226D-C20B-93C9094292B0}"/>
          </ac:spMkLst>
        </pc:spChg>
        <pc:spChg chg="add mod">
          <ac:chgData name="patricia Gallier" userId="3f132fbf3313de30" providerId="LiveId" clId="{FEEC2894-4A75-4B02-B1F7-550D3A73508B}" dt="2025-04-12T13:52:50.125" v="2398"/>
          <ac:spMkLst>
            <pc:docMk/>
            <pc:sldMk cId="628298198" sldId="265"/>
            <ac:spMk id="21" creationId="{2953122A-A8A9-35FC-32E8-27775B26422E}"/>
          </ac:spMkLst>
        </pc:spChg>
        <pc:spChg chg="add mod">
          <ac:chgData name="patricia Gallier" userId="3f132fbf3313de30" providerId="LiveId" clId="{FEEC2894-4A75-4B02-B1F7-550D3A73508B}" dt="2025-04-12T13:58:17.882" v="2736" actId="1035"/>
          <ac:spMkLst>
            <pc:docMk/>
            <pc:sldMk cId="628298198" sldId="265"/>
            <ac:spMk id="23" creationId="{09018B33-0603-AAAA-BE6C-AE245FD51D56}"/>
          </ac:spMkLst>
        </pc:spChg>
        <pc:spChg chg="add mod">
          <ac:chgData name="patricia Gallier" userId="3f132fbf3313de30" providerId="LiveId" clId="{FEEC2894-4A75-4B02-B1F7-550D3A73508B}" dt="2025-04-12T13:58:50.215" v="2789" actId="113"/>
          <ac:spMkLst>
            <pc:docMk/>
            <pc:sldMk cId="628298198" sldId="265"/>
            <ac:spMk id="26" creationId="{E555AFCC-9161-66AC-9386-F208E33CEB88}"/>
          </ac:spMkLst>
        </pc:spChg>
        <pc:picChg chg="add mod">
          <ac:chgData name="patricia Gallier" userId="3f132fbf3313de30" providerId="LiveId" clId="{FEEC2894-4A75-4B02-B1F7-550D3A73508B}" dt="2025-04-12T13:49:40.736" v="2230" actId="14100"/>
          <ac:picMkLst>
            <pc:docMk/>
            <pc:sldMk cId="628298198" sldId="265"/>
            <ac:picMk id="1028" creationId="{9F21FE09-AC4D-2D7B-5210-6F51149B584C}"/>
          </ac:picMkLst>
        </pc:picChg>
        <pc:picChg chg="add mod">
          <ac:chgData name="patricia Gallier" userId="3f132fbf3313de30" providerId="LiveId" clId="{FEEC2894-4A75-4B02-B1F7-550D3A73508B}" dt="2025-04-12T13:51:04.923" v="2364" actId="1076"/>
          <ac:picMkLst>
            <pc:docMk/>
            <pc:sldMk cId="628298198" sldId="265"/>
            <ac:picMk id="1038" creationId="{70369CEF-DE2A-2653-0B8C-3A307EC3246C}"/>
          </ac:picMkLst>
        </pc:picChg>
        <pc:picChg chg="add mod">
          <ac:chgData name="patricia Gallier" userId="3f132fbf3313de30" providerId="LiveId" clId="{FEEC2894-4A75-4B02-B1F7-550D3A73508B}" dt="2025-04-12T13:53:01.341" v="2399" actId="1076"/>
          <ac:picMkLst>
            <pc:docMk/>
            <pc:sldMk cId="628298198" sldId="265"/>
            <ac:picMk id="1044" creationId="{76DF2EBD-E5BD-C8C5-6E4D-FBECACE0BF7E}"/>
          </ac:picMkLst>
        </pc:picChg>
      </pc:sldChg>
      <pc:sldChg chg="addSp delSp modSp add mod ord">
        <pc:chgData name="patricia Gallier" userId="3f132fbf3313de30" providerId="LiveId" clId="{FEEC2894-4A75-4B02-B1F7-550D3A73508B}" dt="2025-04-13T07:35:52.145" v="6129" actId="20577"/>
        <pc:sldMkLst>
          <pc:docMk/>
          <pc:sldMk cId="2860470834" sldId="266"/>
        </pc:sldMkLst>
        <pc:spChg chg="mod">
          <ac:chgData name="patricia Gallier" userId="3f132fbf3313de30" providerId="LiveId" clId="{FEEC2894-4A75-4B02-B1F7-550D3A73508B}" dt="2025-04-13T07:35:52.145" v="6129" actId="20577"/>
          <ac:spMkLst>
            <pc:docMk/>
            <pc:sldMk cId="2860470834" sldId="266"/>
            <ac:spMk id="5" creationId="{2C43139E-013C-33C3-03CB-62EBC21BE6C9}"/>
          </ac:spMkLst>
        </pc:spChg>
        <pc:spChg chg="add mod">
          <ac:chgData name="patricia Gallier" userId="3f132fbf3313de30" providerId="LiveId" clId="{FEEC2894-4A75-4B02-B1F7-550D3A73508B}" dt="2025-04-12T14:07:50.318" v="2987" actId="14100"/>
          <ac:spMkLst>
            <pc:docMk/>
            <pc:sldMk cId="2860470834" sldId="266"/>
            <ac:spMk id="7" creationId="{223B39F8-C39A-2BFF-26FE-789431EE5F14}"/>
          </ac:spMkLst>
        </pc:spChg>
        <pc:spChg chg="add mod">
          <ac:chgData name="patricia Gallier" userId="3f132fbf3313de30" providerId="LiveId" clId="{FEEC2894-4A75-4B02-B1F7-550D3A73508B}" dt="2025-04-12T14:12:13.976" v="3068" actId="20577"/>
          <ac:spMkLst>
            <pc:docMk/>
            <pc:sldMk cId="2860470834" sldId="266"/>
            <ac:spMk id="8" creationId="{218A19F7-B818-D7D2-5677-A1206588EA41}"/>
          </ac:spMkLst>
        </pc:spChg>
      </pc:sldChg>
      <pc:sldChg chg="addSp modSp add mod ord">
        <pc:chgData name="patricia Gallier" userId="3f132fbf3313de30" providerId="LiveId" clId="{FEEC2894-4A75-4B02-B1F7-550D3A73508B}" dt="2025-04-13T07:36:30.859" v="6132" actId="122"/>
        <pc:sldMkLst>
          <pc:docMk/>
          <pc:sldMk cId="1691370377" sldId="267"/>
        </pc:sldMkLst>
        <pc:spChg chg="add mod">
          <ac:chgData name="patricia Gallier" userId="3f132fbf3313de30" providerId="LiveId" clId="{FEEC2894-4A75-4B02-B1F7-550D3A73508B}" dt="2025-04-12T14:31:34.885" v="4075" actId="6549"/>
          <ac:spMkLst>
            <pc:docMk/>
            <pc:sldMk cId="1691370377" sldId="267"/>
            <ac:spMk id="2" creationId="{43CA5E99-502D-A647-1D42-7F9D02B3CCD7}"/>
          </ac:spMkLst>
        </pc:spChg>
        <pc:spChg chg="mod">
          <ac:chgData name="patricia Gallier" userId="3f132fbf3313de30" providerId="LiveId" clId="{FEEC2894-4A75-4B02-B1F7-550D3A73508B}" dt="2025-04-13T07:36:30.859" v="6132" actId="122"/>
          <ac:spMkLst>
            <pc:docMk/>
            <pc:sldMk cId="1691370377" sldId="267"/>
            <ac:spMk id="5" creationId="{42E05F07-F098-A10E-6D34-961C9BD0B77B}"/>
          </ac:spMkLst>
        </pc:spChg>
        <pc:spChg chg="mod">
          <ac:chgData name="patricia Gallier" userId="3f132fbf3313de30" providerId="LiveId" clId="{FEEC2894-4A75-4B02-B1F7-550D3A73508B}" dt="2025-04-12T14:20:03.693" v="3195" actId="1035"/>
          <ac:spMkLst>
            <pc:docMk/>
            <pc:sldMk cId="1691370377" sldId="267"/>
            <ac:spMk id="7" creationId="{B8F33692-F543-82E0-28B0-821695FE089E}"/>
          </ac:spMkLst>
        </pc:spChg>
        <pc:spChg chg="mod">
          <ac:chgData name="patricia Gallier" userId="3f132fbf3313de30" providerId="LiveId" clId="{FEEC2894-4A75-4B02-B1F7-550D3A73508B}" dt="2025-04-12T14:20:09.020" v="3213" actId="1035"/>
          <ac:spMkLst>
            <pc:docMk/>
            <pc:sldMk cId="1691370377" sldId="267"/>
            <ac:spMk id="8" creationId="{E6E6AB36-EEB1-3F09-D77C-DB6D4990B8D7}"/>
          </ac:spMkLst>
        </pc:spChg>
      </pc:sldChg>
      <pc:sldChg chg="addSp delSp modSp add mod">
        <pc:chgData name="patricia Gallier" userId="3f132fbf3313de30" providerId="LiveId" clId="{FEEC2894-4A75-4B02-B1F7-550D3A73508B}" dt="2025-04-12T14:49:41.959" v="4272" actId="14100"/>
        <pc:sldMkLst>
          <pc:docMk/>
          <pc:sldMk cId="4251061304" sldId="268"/>
        </pc:sldMkLst>
        <pc:spChg chg="add mod">
          <ac:chgData name="patricia Gallier" userId="3f132fbf3313de30" providerId="LiveId" clId="{FEEC2894-4A75-4B02-B1F7-550D3A73508B}" dt="2025-04-12T14:49:37.016" v="4271" actId="1035"/>
          <ac:spMkLst>
            <pc:docMk/>
            <pc:sldMk cId="4251061304" sldId="268"/>
            <ac:spMk id="4" creationId="{662D81E5-7743-4B3A-DD27-91A0805AB3EE}"/>
          </ac:spMkLst>
        </pc:spChg>
        <pc:spChg chg="add mod">
          <ac:chgData name="patricia Gallier" userId="3f132fbf3313de30" providerId="LiveId" clId="{FEEC2894-4A75-4B02-B1F7-550D3A73508B}" dt="2025-04-12T14:49:32.486" v="4253" actId="1035"/>
          <ac:spMkLst>
            <pc:docMk/>
            <pc:sldMk cId="4251061304" sldId="268"/>
            <ac:spMk id="6" creationId="{012521B7-B960-F802-6290-FBECA0AE8D5F}"/>
          </ac:spMkLst>
        </pc:spChg>
        <pc:spChg chg="mod">
          <ac:chgData name="patricia Gallier" userId="3f132fbf3313de30" providerId="LiveId" clId="{FEEC2894-4A75-4B02-B1F7-550D3A73508B}" dt="2025-04-12T14:49:25.812" v="4234" actId="1035"/>
          <ac:spMkLst>
            <pc:docMk/>
            <pc:sldMk cId="4251061304" sldId="268"/>
            <ac:spMk id="7" creationId="{7DBA0733-8407-0F10-A13E-9B528A8590EA}"/>
          </ac:spMkLst>
        </pc:spChg>
        <pc:spChg chg="mod">
          <ac:chgData name="patricia Gallier" userId="3f132fbf3313de30" providerId="LiveId" clId="{FEEC2894-4A75-4B02-B1F7-550D3A73508B}" dt="2025-04-12T14:42:27.842" v="4122" actId="20577"/>
          <ac:spMkLst>
            <pc:docMk/>
            <pc:sldMk cId="4251061304" sldId="268"/>
            <ac:spMk id="8" creationId="{F0433291-DF82-7F84-0DFA-27C41C0A88D0}"/>
          </ac:spMkLst>
        </pc:spChg>
        <pc:picChg chg="add mod">
          <ac:chgData name="patricia Gallier" userId="3f132fbf3313de30" providerId="LiveId" clId="{FEEC2894-4A75-4B02-B1F7-550D3A73508B}" dt="2025-04-12T14:49:41.959" v="4272" actId="14100"/>
          <ac:picMkLst>
            <pc:docMk/>
            <pc:sldMk cId="4251061304" sldId="268"/>
            <ac:picMk id="2050" creationId="{AB68A120-D22D-CEDE-69B2-9345921B1B0D}"/>
          </ac:picMkLst>
        </pc:picChg>
      </pc:sldChg>
      <pc:sldChg chg="addSp delSp modSp add mod">
        <pc:chgData name="patricia Gallier" userId="3f132fbf3313de30" providerId="LiveId" clId="{FEEC2894-4A75-4B02-B1F7-550D3A73508B}" dt="2025-04-12T14:59:22.162" v="4564" actId="1038"/>
        <pc:sldMkLst>
          <pc:docMk/>
          <pc:sldMk cId="2192081863" sldId="269"/>
        </pc:sldMkLst>
        <pc:spChg chg="add mod">
          <ac:chgData name="patricia Gallier" userId="3f132fbf3313de30" providerId="LiveId" clId="{FEEC2894-4A75-4B02-B1F7-550D3A73508B}" dt="2025-04-12T14:56:27.456" v="4466" actId="1036"/>
          <ac:spMkLst>
            <pc:docMk/>
            <pc:sldMk cId="2192081863" sldId="269"/>
            <ac:spMk id="5" creationId="{25C31F4E-54B8-C218-D685-CD399BF6DC89}"/>
          </ac:spMkLst>
        </pc:spChg>
        <pc:spChg chg="mod">
          <ac:chgData name="patricia Gallier" userId="3f132fbf3313de30" providerId="LiveId" clId="{FEEC2894-4A75-4B02-B1F7-550D3A73508B}" dt="2025-04-12T14:52:54.583" v="4384" actId="20577"/>
          <ac:spMkLst>
            <pc:docMk/>
            <pc:sldMk cId="2192081863" sldId="269"/>
            <ac:spMk id="7" creationId="{F8A2F150-320E-5E49-80F4-90FFB902CB9E}"/>
          </ac:spMkLst>
        </pc:spChg>
        <pc:spChg chg="add mod">
          <ac:chgData name="patricia Gallier" userId="3f132fbf3313de30" providerId="LiveId" clId="{FEEC2894-4A75-4B02-B1F7-550D3A73508B}" dt="2025-04-12T14:56:37.647" v="4499" actId="1035"/>
          <ac:spMkLst>
            <pc:docMk/>
            <pc:sldMk cId="2192081863" sldId="269"/>
            <ac:spMk id="9" creationId="{C6A5850E-5426-0BB2-41B0-4F7A909F4C31}"/>
          </ac:spMkLst>
        </pc:spChg>
        <pc:picChg chg="add mod">
          <ac:chgData name="patricia Gallier" userId="3f132fbf3313de30" providerId="LiveId" clId="{FEEC2894-4A75-4B02-B1F7-550D3A73508B}" dt="2025-04-12T14:59:22.162" v="4564" actId="1038"/>
          <ac:picMkLst>
            <pc:docMk/>
            <pc:sldMk cId="2192081863" sldId="269"/>
            <ac:picMk id="11" creationId="{7AD506CB-9FF9-82A1-79A2-267F62E29ED7}"/>
          </ac:picMkLst>
        </pc:picChg>
        <pc:picChg chg="add mod">
          <ac:chgData name="patricia Gallier" userId="3f132fbf3313de30" providerId="LiveId" clId="{FEEC2894-4A75-4B02-B1F7-550D3A73508B}" dt="2025-04-12T14:59:16.370" v="4553" actId="1038"/>
          <ac:picMkLst>
            <pc:docMk/>
            <pc:sldMk cId="2192081863" sldId="269"/>
            <ac:picMk id="13" creationId="{4E35D573-5E30-0636-6A2E-C6CF0511F790}"/>
          </ac:picMkLst>
        </pc:picChg>
        <pc:picChg chg="add mod">
          <ac:chgData name="patricia Gallier" userId="3f132fbf3313de30" providerId="LiveId" clId="{FEEC2894-4A75-4B02-B1F7-550D3A73508B}" dt="2025-04-12T14:59:10.100" v="4537" actId="1038"/>
          <ac:picMkLst>
            <pc:docMk/>
            <pc:sldMk cId="2192081863" sldId="269"/>
            <ac:picMk id="15" creationId="{50E8B69C-0018-2E73-916F-C0E4E5834244}"/>
          </ac:picMkLst>
        </pc:picChg>
      </pc:sldChg>
      <pc:sldChg chg="addSp delSp modSp add mod">
        <pc:chgData name="patricia Gallier" userId="3f132fbf3313de30" providerId="LiveId" clId="{FEEC2894-4A75-4B02-B1F7-550D3A73508B}" dt="2025-04-13T06:27:42.729" v="4632" actId="14100"/>
        <pc:sldMkLst>
          <pc:docMk/>
          <pc:sldMk cId="1235131587" sldId="270"/>
        </pc:sldMkLst>
        <pc:spChg chg="mod">
          <ac:chgData name="patricia Gallier" userId="3f132fbf3313de30" providerId="LiveId" clId="{FEEC2894-4A75-4B02-B1F7-550D3A73508B}" dt="2025-04-13T06:22:48.117" v="4594" actId="20577"/>
          <ac:spMkLst>
            <pc:docMk/>
            <pc:sldMk cId="1235131587" sldId="270"/>
            <ac:spMk id="8" creationId="{A864EE67-CC7D-3F12-DF01-4842FEE49998}"/>
          </ac:spMkLst>
        </pc:spChg>
        <pc:picChg chg="add mod">
          <ac:chgData name="patricia Gallier" userId="3f132fbf3313de30" providerId="LiveId" clId="{FEEC2894-4A75-4B02-B1F7-550D3A73508B}" dt="2025-04-13T06:26:17.839" v="4624" actId="14100"/>
          <ac:picMkLst>
            <pc:docMk/>
            <pc:sldMk cId="1235131587" sldId="270"/>
            <ac:picMk id="4" creationId="{888682D0-9FCF-3FA4-6C64-992FA2147DD8}"/>
          </ac:picMkLst>
        </pc:picChg>
        <pc:picChg chg="add mod">
          <ac:chgData name="patricia Gallier" userId="3f132fbf3313de30" providerId="LiveId" clId="{FEEC2894-4A75-4B02-B1F7-550D3A73508B}" dt="2025-04-13T06:26:12.368" v="4622" actId="1076"/>
          <ac:picMkLst>
            <pc:docMk/>
            <pc:sldMk cId="1235131587" sldId="270"/>
            <ac:picMk id="10" creationId="{F49BDBE2-B270-5B17-2D3F-40AD970A080D}"/>
          </ac:picMkLst>
        </pc:picChg>
        <pc:picChg chg="add mod">
          <ac:chgData name="patricia Gallier" userId="3f132fbf3313de30" providerId="LiveId" clId="{FEEC2894-4A75-4B02-B1F7-550D3A73508B}" dt="2025-04-13T06:26:13.993" v="4623" actId="1076"/>
          <ac:picMkLst>
            <pc:docMk/>
            <pc:sldMk cId="1235131587" sldId="270"/>
            <ac:picMk id="14" creationId="{C8B60C7C-97BE-2246-EB32-68F47D0664BF}"/>
          </ac:picMkLst>
        </pc:picChg>
        <pc:picChg chg="add mod">
          <ac:chgData name="patricia Gallier" userId="3f132fbf3313de30" providerId="LiveId" clId="{FEEC2894-4A75-4B02-B1F7-550D3A73508B}" dt="2025-04-13T06:27:42.729" v="4632" actId="14100"/>
          <ac:picMkLst>
            <pc:docMk/>
            <pc:sldMk cId="1235131587" sldId="270"/>
            <ac:picMk id="17" creationId="{E29D8D9B-7CC5-2EE6-3F16-4661232BB667}"/>
          </ac:picMkLst>
        </pc:picChg>
      </pc:sldChg>
      <pc:sldChg chg="addSp delSp modSp add mod">
        <pc:chgData name="patricia Gallier" userId="3f132fbf3313de30" providerId="LiveId" clId="{FEEC2894-4A75-4B02-B1F7-550D3A73508B}" dt="2025-04-13T06:50:54.228" v="5280" actId="478"/>
        <pc:sldMkLst>
          <pc:docMk/>
          <pc:sldMk cId="3879368706" sldId="271"/>
        </pc:sldMkLst>
        <pc:spChg chg="mod">
          <ac:chgData name="patricia Gallier" userId="3f132fbf3313de30" providerId="LiveId" clId="{FEEC2894-4A75-4B02-B1F7-550D3A73508B}" dt="2025-04-13T06:46:36.780" v="5241" actId="5793"/>
          <ac:spMkLst>
            <pc:docMk/>
            <pc:sldMk cId="3879368706" sldId="271"/>
            <ac:spMk id="8" creationId="{DE407984-A5DA-38C3-5B1C-5C7911217D79}"/>
          </ac:spMkLst>
        </pc:spChg>
        <pc:picChg chg="add mod">
          <ac:chgData name="patricia Gallier" userId="3f132fbf3313de30" providerId="LiveId" clId="{FEEC2894-4A75-4B02-B1F7-550D3A73508B}" dt="2025-04-13T06:47:08.699" v="5246" actId="1076"/>
          <ac:picMkLst>
            <pc:docMk/>
            <pc:sldMk cId="3879368706" sldId="271"/>
            <ac:picMk id="5" creationId="{3D4F4CA8-07A0-3AC0-0674-9DFEC5128BD4}"/>
          </ac:picMkLst>
        </pc:picChg>
        <pc:picChg chg="add mod">
          <ac:chgData name="patricia Gallier" userId="3f132fbf3313de30" providerId="LiveId" clId="{FEEC2894-4A75-4B02-B1F7-550D3A73508B}" dt="2025-04-13T06:49:48.279" v="5276" actId="1076"/>
          <ac:picMkLst>
            <pc:docMk/>
            <pc:sldMk cId="3879368706" sldId="271"/>
            <ac:picMk id="9" creationId="{ADBA8DC6-47D8-ACCE-D0F4-C14880471E44}"/>
          </ac:picMkLst>
        </pc:picChg>
        <pc:picChg chg="add mod">
          <ac:chgData name="patricia Gallier" userId="3f132fbf3313de30" providerId="LiveId" clId="{FEEC2894-4A75-4B02-B1F7-550D3A73508B}" dt="2025-04-13T06:49:46.263" v="5275" actId="1076"/>
          <ac:picMkLst>
            <pc:docMk/>
            <pc:sldMk cId="3879368706" sldId="271"/>
            <ac:picMk id="12" creationId="{9E24C539-6706-E966-D6BB-843AAB6824CD}"/>
          </ac:picMkLst>
        </pc:picChg>
        <pc:picChg chg="add mod">
          <ac:chgData name="patricia Gallier" userId="3f132fbf3313de30" providerId="LiveId" clId="{FEEC2894-4A75-4B02-B1F7-550D3A73508B}" dt="2025-04-13T06:49:44.858" v="5274" actId="1076"/>
          <ac:picMkLst>
            <pc:docMk/>
            <pc:sldMk cId="3879368706" sldId="271"/>
            <ac:picMk id="15" creationId="{757D0781-2F85-7E1E-BC3D-1A33E0C713C9}"/>
          </ac:picMkLst>
        </pc:picChg>
        <pc:picChg chg="add mod">
          <ac:chgData name="patricia Gallier" userId="3f132fbf3313de30" providerId="LiveId" clId="{FEEC2894-4A75-4B02-B1F7-550D3A73508B}" dt="2025-04-13T06:49:42.949" v="5273" actId="1076"/>
          <ac:picMkLst>
            <pc:docMk/>
            <pc:sldMk cId="3879368706" sldId="271"/>
            <ac:picMk id="18" creationId="{54B1D95F-69C2-E6F1-C96A-11DB64730B95}"/>
          </ac:picMkLst>
        </pc:picChg>
      </pc:sldChg>
      <pc:sldChg chg="addSp delSp modSp add mod">
        <pc:chgData name="patricia Gallier" userId="3f132fbf3313de30" providerId="LiveId" clId="{FEEC2894-4A75-4B02-B1F7-550D3A73508B}" dt="2025-04-15T04:13:03.950" v="6139" actId="20577"/>
        <pc:sldMkLst>
          <pc:docMk/>
          <pc:sldMk cId="4261230435" sldId="272"/>
        </pc:sldMkLst>
        <pc:spChg chg="add mod">
          <ac:chgData name="patricia Gallier" userId="3f132fbf3313de30" providerId="LiveId" clId="{FEEC2894-4A75-4B02-B1F7-550D3A73508B}" dt="2025-04-15T04:13:03.950" v="6139" actId="20577"/>
          <ac:spMkLst>
            <pc:docMk/>
            <pc:sldMk cId="4261230435" sldId="272"/>
            <ac:spMk id="4" creationId="{7DAB48EC-E925-B609-0783-5EA31B6972C1}"/>
          </ac:spMkLst>
        </pc:spChg>
        <pc:spChg chg="mod">
          <ac:chgData name="patricia Gallier" userId="3f132fbf3313de30" providerId="LiveId" clId="{FEEC2894-4A75-4B02-B1F7-550D3A73508B}" dt="2025-04-13T06:52:29.937" v="5317" actId="20577"/>
          <ac:spMkLst>
            <pc:docMk/>
            <pc:sldMk cId="4261230435" sldId="272"/>
            <ac:spMk id="7" creationId="{DDA00E7B-ADFF-1172-9A85-1C9397145929}"/>
          </ac:spMkLst>
        </pc:spChg>
        <pc:picChg chg="add mod">
          <ac:chgData name="patricia Gallier" userId="3f132fbf3313de30" providerId="LiveId" clId="{FEEC2894-4A75-4B02-B1F7-550D3A73508B}" dt="2025-04-13T06:52:34.985" v="5318" actId="14100"/>
          <ac:picMkLst>
            <pc:docMk/>
            <pc:sldMk cId="4261230435" sldId="272"/>
            <ac:picMk id="2" creationId="{0484DE7D-F4E9-72B0-B62A-8CF3FA0FDE38}"/>
          </ac:picMkLst>
        </pc:picChg>
      </pc:sldChg>
      <pc:sldChg chg="addSp delSp modSp add mod ord">
        <pc:chgData name="patricia Gallier" userId="3f132fbf3313de30" providerId="LiveId" clId="{FEEC2894-4A75-4B02-B1F7-550D3A73508B}" dt="2025-04-13T07:11:37.282" v="5830" actId="14100"/>
        <pc:sldMkLst>
          <pc:docMk/>
          <pc:sldMk cId="906582322" sldId="273"/>
        </pc:sldMkLst>
        <pc:spChg chg="add mod">
          <ac:chgData name="patricia Gallier" userId="3f132fbf3313de30" providerId="LiveId" clId="{FEEC2894-4A75-4B02-B1F7-550D3A73508B}" dt="2025-04-13T07:11:37.282" v="5830" actId="14100"/>
          <ac:spMkLst>
            <pc:docMk/>
            <pc:sldMk cId="906582322" sldId="273"/>
            <ac:spMk id="4" creationId="{01A8BEC5-F54B-B0B0-DE90-0282CFFB0A0A}"/>
          </ac:spMkLst>
        </pc:spChg>
        <pc:spChg chg="mod">
          <ac:chgData name="patricia Gallier" userId="3f132fbf3313de30" providerId="LiveId" clId="{FEEC2894-4A75-4B02-B1F7-550D3A73508B}" dt="2025-04-13T07:11:19.028" v="5826"/>
          <ac:spMkLst>
            <pc:docMk/>
            <pc:sldMk cId="906582322" sldId="273"/>
            <ac:spMk id="7" creationId="{80E17F37-EB02-A37A-41DA-1E49F25F98C9}"/>
          </ac:spMkLst>
        </pc:spChg>
      </pc:sldChg>
      <pc:sldChg chg="addSp delSp modSp add mod ord">
        <pc:chgData name="patricia Gallier" userId="3f132fbf3313de30" providerId="LiveId" clId="{FEEC2894-4A75-4B02-B1F7-550D3A73508B}" dt="2025-04-13T07:20:31.530" v="5960"/>
        <pc:sldMkLst>
          <pc:docMk/>
          <pc:sldMk cId="1457597163" sldId="274"/>
        </pc:sldMkLst>
        <pc:spChg chg="mod">
          <ac:chgData name="patricia Gallier" userId="3f132fbf3313de30" providerId="LiveId" clId="{FEEC2894-4A75-4B02-B1F7-550D3A73508B}" dt="2025-04-13T07:13:45.788" v="5865" actId="20577"/>
          <ac:spMkLst>
            <pc:docMk/>
            <pc:sldMk cId="1457597163" sldId="274"/>
            <ac:spMk id="7" creationId="{AA353F21-8B05-09AD-5E47-4C37B6C37815}"/>
          </ac:spMkLst>
        </pc:spChg>
        <pc:spChg chg="add mod">
          <ac:chgData name="patricia Gallier" userId="3f132fbf3313de30" providerId="LiveId" clId="{FEEC2894-4A75-4B02-B1F7-550D3A73508B}" dt="2025-04-13T07:18:20.203" v="5918" actId="120"/>
          <ac:spMkLst>
            <pc:docMk/>
            <pc:sldMk cId="1457597163" sldId="274"/>
            <ac:spMk id="9" creationId="{B4F53BF6-DAA2-CB86-BA23-1E00BA6BE29E}"/>
          </ac:spMkLst>
        </pc:spChg>
        <pc:spChg chg="add del mod">
          <ac:chgData name="patricia Gallier" userId="3f132fbf3313de30" providerId="LiveId" clId="{FEEC2894-4A75-4B02-B1F7-550D3A73508B}" dt="2025-04-13T07:19:29.972" v="5957" actId="114"/>
          <ac:spMkLst>
            <pc:docMk/>
            <pc:sldMk cId="1457597163" sldId="274"/>
            <ac:spMk id="10" creationId="{E5A8B343-B77B-4DBD-7346-1817F8AE4B46}"/>
          </ac:spMkLst>
        </pc:spChg>
        <pc:picChg chg="add mod">
          <ac:chgData name="patricia Gallier" userId="3f132fbf3313de30" providerId="LiveId" clId="{FEEC2894-4A75-4B02-B1F7-550D3A73508B}" dt="2025-04-13T07:16:58.737" v="5888" actId="1076"/>
          <ac:picMkLst>
            <pc:docMk/>
            <pc:sldMk cId="1457597163" sldId="274"/>
            <ac:picMk id="5" creationId="{892060E0-314F-00F5-1EEC-9ECEAEB62E7A}"/>
          </ac:picMkLst>
        </pc:picChg>
        <pc:picChg chg="add mod">
          <ac:chgData name="patricia Gallier" userId="3f132fbf3313de30" providerId="LiveId" clId="{FEEC2894-4A75-4B02-B1F7-550D3A73508B}" dt="2025-04-13T07:17:01.982" v="5889" actId="1076"/>
          <ac:picMkLst>
            <pc:docMk/>
            <pc:sldMk cId="1457597163" sldId="274"/>
            <ac:picMk id="8" creationId="{D5400500-28BF-887B-3FB2-74E5119C7B4F}"/>
          </ac:picMkLst>
        </pc:picChg>
      </pc:sldChg>
      <pc:sldChg chg="addSp delSp modSp add mod">
        <pc:chgData name="patricia Gallier" userId="3f132fbf3313de30" providerId="LiveId" clId="{FEEC2894-4A75-4B02-B1F7-550D3A73508B}" dt="2025-04-15T04:25:14.510" v="6481" actId="255"/>
        <pc:sldMkLst>
          <pc:docMk/>
          <pc:sldMk cId="963472816" sldId="275"/>
        </pc:sldMkLst>
        <pc:spChg chg="mod">
          <ac:chgData name="patricia Gallier" userId="3f132fbf3313de30" providerId="LiveId" clId="{FEEC2894-4A75-4B02-B1F7-550D3A73508B}" dt="2025-04-15T04:25:14.510" v="6481" actId="255"/>
          <ac:spMkLst>
            <pc:docMk/>
            <pc:sldMk cId="963472816" sldId="275"/>
            <ac:spMk id="4" creationId="{AAEF2C95-62E8-D73F-9DFD-D8CDEA06E1F0}"/>
          </ac:spMkLst>
        </pc:spChg>
        <pc:picChg chg="add mod">
          <ac:chgData name="patricia Gallier" userId="3f132fbf3313de30" providerId="LiveId" clId="{FEEC2894-4A75-4B02-B1F7-550D3A73508B}" dt="2025-04-13T07:29:31.567" v="6096" actId="1076"/>
          <ac:picMkLst>
            <pc:docMk/>
            <pc:sldMk cId="963472816" sldId="275"/>
            <ac:picMk id="5" creationId="{78FBA4D9-286A-8DD6-6DAF-4476F2689AEE}"/>
          </ac:picMkLst>
        </pc:picChg>
        <pc:picChg chg="add mod">
          <ac:chgData name="patricia Gallier" userId="3f132fbf3313de30" providerId="LiveId" clId="{FEEC2894-4A75-4B02-B1F7-550D3A73508B}" dt="2025-04-13T07:29:28.858" v="6095" actId="1076"/>
          <ac:picMkLst>
            <pc:docMk/>
            <pc:sldMk cId="963472816" sldId="275"/>
            <ac:picMk id="8" creationId="{B144DB3E-9AE6-EB1B-BF30-3E89403D2BF1}"/>
          </ac:picMkLst>
        </pc:picChg>
        <pc:picChg chg="add mod">
          <ac:chgData name="patricia Gallier" userId="3f132fbf3313de30" providerId="LiveId" clId="{FEEC2894-4A75-4B02-B1F7-550D3A73508B}" dt="2025-04-13T07:29:27.381" v="6094" actId="1076"/>
          <ac:picMkLst>
            <pc:docMk/>
            <pc:sldMk cId="963472816" sldId="275"/>
            <ac:picMk id="10" creationId="{68B6BA27-70D9-4FAF-8DF0-7CE73460E601}"/>
          </ac:picMkLst>
        </pc:picChg>
        <pc:picChg chg="add mod">
          <ac:chgData name="patricia Gallier" userId="3f132fbf3313de30" providerId="LiveId" clId="{FEEC2894-4A75-4B02-B1F7-550D3A73508B}" dt="2025-04-13T07:30:02.412" v="6104" actId="1076"/>
          <ac:picMkLst>
            <pc:docMk/>
            <pc:sldMk cId="963472816" sldId="275"/>
            <ac:picMk id="12" creationId="{033DF273-B040-DBEA-579F-A7EF516C9600}"/>
          </ac:picMkLst>
        </pc:picChg>
        <pc:picChg chg="add mod">
          <ac:chgData name="patricia Gallier" userId="3f132fbf3313de30" providerId="LiveId" clId="{FEEC2894-4A75-4B02-B1F7-550D3A73508B}" dt="2025-04-13T07:30:05.792" v="6105" actId="1076"/>
          <ac:picMkLst>
            <pc:docMk/>
            <pc:sldMk cId="963472816" sldId="275"/>
            <ac:picMk id="14" creationId="{2B296272-8807-8720-5EF7-FE6934248D09}"/>
          </ac:picMkLst>
        </pc:picChg>
        <pc:picChg chg="add mod">
          <ac:chgData name="patricia Gallier" userId="3f132fbf3313de30" providerId="LiveId" clId="{FEEC2894-4A75-4B02-B1F7-550D3A73508B}" dt="2025-04-13T07:30:37.599" v="6114" actId="1076"/>
          <ac:picMkLst>
            <pc:docMk/>
            <pc:sldMk cId="963472816" sldId="275"/>
            <ac:picMk id="16" creationId="{091F1A1A-3C01-DE21-3E84-D70576946F0C}"/>
          </ac:picMkLst>
        </pc:picChg>
        <pc:picChg chg="add mod">
          <ac:chgData name="patricia Gallier" userId="3f132fbf3313de30" providerId="LiveId" clId="{FEEC2894-4A75-4B02-B1F7-550D3A73508B}" dt="2025-04-13T07:30:00.715" v="6103" actId="1076"/>
          <ac:picMkLst>
            <pc:docMk/>
            <pc:sldMk cId="963472816" sldId="275"/>
            <ac:picMk id="18" creationId="{DBC8287B-7A52-1863-813B-838EEEB4C2EC}"/>
          </ac:picMkLst>
        </pc:picChg>
        <pc:picChg chg="add mod">
          <ac:chgData name="patricia Gallier" userId="3f132fbf3313de30" providerId="LiveId" clId="{FEEC2894-4A75-4B02-B1F7-550D3A73508B}" dt="2025-04-13T07:30:35.905" v="6113" actId="14100"/>
          <ac:picMkLst>
            <pc:docMk/>
            <pc:sldMk cId="963472816" sldId="275"/>
            <ac:picMk id="20" creationId="{C968CE50-F2E2-F4A3-568E-7D6D55F45B1B}"/>
          </ac:picMkLst>
        </pc:picChg>
      </pc:sldChg>
      <pc:sldChg chg="modSp add mod">
        <pc:chgData name="patricia Gallier" userId="3f132fbf3313de30" providerId="LiveId" clId="{FEEC2894-4A75-4B02-B1F7-550D3A73508B}" dt="2025-04-15T04:24:20.920" v="6480" actId="20577"/>
        <pc:sldMkLst>
          <pc:docMk/>
          <pc:sldMk cId="1707955936" sldId="276"/>
        </pc:sldMkLst>
        <pc:spChg chg="mod">
          <ac:chgData name="patricia Gallier" userId="3f132fbf3313de30" providerId="LiveId" clId="{FEEC2894-4A75-4B02-B1F7-550D3A73508B}" dt="2025-04-15T04:24:20.920" v="6480" actId="20577"/>
          <ac:spMkLst>
            <pc:docMk/>
            <pc:sldMk cId="1707955936" sldId="276"/>
            <ac:spMk id="4" creationId="{6DBD1AE0-DA86-C864-7DC6-0DF1EE02BEB3}"/>
          </ac:spMkLst>
        </pc:spChg>
        <pc:spChg chg="mod">
          <ac:chgData name="patricia Gallier" userId="3f132fbf3313de30" providerId="LiveId" clId="{FEEC2894-4A75-4B02-B1F7-550D3A73508B}" dt="2025-04-15T04:17:26.867" v="6202" actId="255"/>
          <ac:spMkLst>
            <pc:docMk/>
            <pc:sldMk cId="1707955936" sldId="276"/>
            <ac:spMk id="7" creationId="{F20C0372-1207-5E7C-41D5-508360BCC45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644810-8137-421B-8DB0-B27A7C88FE55}" type="datetimeFigureOut">
              <a:rPr lang="fr-FR" smtClean="0"/>
              <a:t>15/04/2025</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198CBE-0982-45A5-8174-74B94B57BD0F}" type="slidenum">
              <a:rPr lang="fr-FR" smtClean="0"/>
              <a:t>‹N°›</a:t>
            </a:fld>
            <a:endParaRPr lang="fr-FR" dirty="0"/>
          </a:p>
        </p:txBody>
      </p:sp>
    </p:spTree>
    <p:extLst>
      <p:ext uri="{BB962C8B-B14F-4D97-AF65-F5344CB8AC3E}">
        <p14:creationId xmlns:p14="http://schemas.microsoft.com/office/powerpoint/2010/main" val="15626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C198CBE-0982-45A5-8174-74B94B57BD0F}" type="slidenum">
              <a:rPr lang="fr-FR" smtClean="0"/>
              <a:t>5</a:t>
            </a:fld>
            <a:endParaRPr lang="fr-FR"/>
          </a:p>
        </p:txBody>
      </p:sp>
    </p:spTree>
    <p:extLst>
      <p:ext uri="{BB962C8B-B14F-4D97-AF65-F5344CB8AC3E}">
        <p14:creationId xmlns:p14="http://schemas.microsoft.com/office/powerpoint/2010/main" val="56118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B3904-DA0B-BD47-C9EC-74332CF06C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69D978B-D0BC-6DF2-0D6E-A5B7C186D97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7AD652-130C-57D1-EBDE-F65BFA2AC71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DA4B7D8-231A-85A3-5449-176827A700C9}"/>
              </a:ext>
            </a:extLst>
          </p:cNvPr>
          <p:cNvSpPr>
            <a:spLocks noGrp="1"/>
          </p:cNvSpPr>
          <p:nvPr>
            <p:ph type="sldNum" sz="quarter" idx="5"/>
          </p:nvPr>
        </p:nvSpPr>
        <p:spPr/>
        <p:txBody>
          <a:bodyPr/>
          <a:lstStyle/>
          <a:p>
            <a:fld id="{2C198CBE-0982-45A5-8174-74B94B57BD0F}" type="slidenum">
              <a:rPr lang="fr-FR" smtClean="0"/>
              <a:t>14</a:t>
            </a:fld>
            <a:endParaRPr lang="fr-FR" dirty="0"/>
          </a:p>
        </p:txBody>
      </p:sp>
    </p:spTree>
    <p:extLst>
      <p:ext uri="{BB962C8B-B14F-4D97-AF65-F5344CB8AC3E}">
        <p14:creationId xmlns:p14="http://schemas.microsoft.com/office/powerpoint/2010/main" val="3963128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9E3B3-FE39-0157-E969-5220DDA7D2F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EC81958-5DDA-C359-4A25-5D53D43732B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B968EC0-4ECD-BF38-97E9-67CD9510CFF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CBE3BA4-B993-5D3F-3423-5BC01E3DC6F1}"/>
              </a:ext>
            </a:extLst>
          </p:cNvPr>
          <p:cNvSpPr>
            <a:spLocks noGrp="1"/>
          </p:cNvSpPr>
          <p:nvPr>
            <p:ph type="sldNum" sz="quarter" idx="5"/>
          </p:nvPr>
        </p:nvSpPr>
        <p:spPr/>
        <p:txBody>
          <a:bodyPr/>
          <a:lstStyle/>
          <a:p>
            <a:fld id="{2C198CBE-0982-45A5-8174-74B94B57BD0F}" type="slidenum">
              <a:rPr lang="fr-FR" smtClean="0"/>
              <a:t>15</a:t>
            </a:fld>
            <a:endParaRPr lang="fr-FR" dirty="0"/>
          </a:p>
        </p:txBody>
      </p:sp>
    </p:spTree>
    <p:extLst>
      <p:ext uri="{BB962C8B-B14F-4D97-AF65-F5344CB8AC3E}">
        <p14:creationId xmlns:p14="http://schemas.microsoft.com/office/powerpoint/2010/main" val="1129724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A81E3-F4CD-7115-8868-5821D2AF414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52B61C3-D84A-AC43-616F-FFBCDFE43F6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EA8F32-2109-F685-518C-9485D5BF0DC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52394A5-B508-3081-997F-3FDBF75BB22F}"/>
              </a:ext>
            </a:extLst>
          </p:cNvPr>
          <p:cNvSpPr>
            <a:spLocks noGrp="1"/>
          </p:cNvSpPr>
          <p:nvPr>
            <p:ph type="sldNum" sz="quarter" idx="5"/>
          </p:nvPr>
        </p:nvSpPr>
        <p:spPr/>
        <p:txBody>
          <a:bodyPr/>
          <a:lstStyle/>
          <a:p>
            <a:fld id="{2C198CBE-0982-45A5-8174-74B94B57BD0F}" type="slidenum">
              <a:rPr lang="fr-FR" smtClean="0"/>
              <a:t>16</a:t>
            </a:fld>
            <a:endParaRPr lang="fr-FR" dirty="0"/>
          </a:p>
        </p:txBody>
      </p:sp>
    </p:spTree>
    <p:extLst>
      <p:ext uri="{BB962C8B-B14F-4D97-AF65-F5344CB8AC3E}">
        <p14:creationId xmlns:p14="http://schemas.microsoft.com/office/powerpoint/2010/main" val="1304377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CA8F3-F5D3-1C91-2A45-57BF40770A0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93ADA41-7AF0-C11B-C9C7-0A37699B42C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C8B328F-1567-44B3-5A9E-ADBABA2269A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317E8AD-3342-09AB-AF62-853B192A5564}"/>
              </a:ext>
            </a:extLst>
          </p:cNvPr>
          <p:cNvSpPr>
            <a:spLocks noGrp="1"/>
          </p:cNvSpPr>
          <p:nvPr>
            <p:ph type="sldNum" sz="quarter" idx="5"/>
          </p:nvPr>
        </p:nvSpPr>
        <p:spPr/>
        <p:txBody>
          <a:bodyPr/>
          <a:lstStyle/>
          <a:p>
            <a:fld id="{2C198CBE-0982-45A5-8174-74B94B57BD0F}" type="slidenum">
              <a:rPr lang="fr-FR" smtClean="0"/>
              <a:t>17</a:t>
            </a:fld>
            <a:endParaRPr lang="fr-FR" dirty="0"/>
          </a:p>
        </p:txBody>
      </p:sp>
    </p:spTree>
    <p:extLst>
      <p:ext uri="{BB962C8B-B14F-4D97-AF65-F5344CB8AC3E}">
        <p14:creationId xmlns:p14="http://schemas.microsoft.com/office/powerpoint/2010/main" val="1137653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BE06D-F8E4-6A18-BD9A-583C33D3D9C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17C2DDD-D7CC-662D-4718-81B489FA5AD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0E95764-9FA1-B9CC-37F4-3E6E59CE7CE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A6F1D46-368C-80C9-4B53-80580FF8A2AB}"/>
              </a:ext>
            </a:extLst>
          </p:cNvPr>
          <p:cNvSpPr>
            <a:spLocks noGrp="1"/>
          </p:cNvSpPr>
          <p:nvPr>
            <p:ph type="sldNum" sz="quarter" idx="5"/>
          </p:nvPr>
        </p:nvSpPr>
        <p:spPr/>
        <p:txBody>
          <a:bodyPr/>
          <a:lstStyle/>
          <a:p>
            <a:fld id="{2C198CBE-0982-45A5-8174-74B94B57BD0F}" type="slidenum">
              <a:rPr lang="fr-FR" smtClean="0"/>
              <a:t>18</a:t>
            </a:fld>
            <a:endParaRPr lang="fr-FR" dirty="0"/>
          </a:p>
        </p:txBody>
      </p:sp>
    </p:spTree>
    <p:extLst>
      <p:ext uri="{BB962C8B-B14F-4D97-AF65-F5344CB8AC3E}">
        <p14:creationId xmlns:p14="http://schemas.microsoft.com/office/powerpoint/2010/main" val="706771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A63F1-0406-D876-9DEB-42D079D74B8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16946C5-28C5-3703-C9C6-BF172F62169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5C8921-7994-3489-5AC0-C234C9AB927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0326654-218D-8DCA-9DC3-9B3B00B01CD6}"/>
              </a:ext>
            </a:extLst>
          </p:cNvPr>
          <p:cNvSpPr>
            <a:spLocks noGrp="1"/>
          </p:cNvSpPr>
          <p:nvPr>
            <p:ph type="sldNum" sz="quarter" idx="5"/>
          </p:nvPr>
        </p:nvSpPr>
        <p:spPr/>
        <p:txBody>
          <a:bodyPr/>
          <a:lstStyle/>
          <a:p>
            <a:fld id="{2C198CBE-0982-45A5-8174-74B94B57BD0F}" type="slidenum">
              <a:rPr lang="fr-FR" smtClean="0"/>
              <a:t>19</a:t>
            </a:fld>
            <a:endParaRPr lang="fr-FR" dirty="0"/>
          </a:p>
        </p:txBody>
      </p:sp>
    </p:spTree>
    <p:extLst>
      <p:ext uri="{BB962C8B-B14F-4D97-AF65-F5344CB8AC3E}">
        <p14:creationId xmlns:p14="http://schemas.microsoft.com/office/powerpoint/2010/main" val="2034304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8D3E0-4BDE-B770-E872-4E8E5C25618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E14507A-0A44-971C-1413-F5B1576F175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408B8A7-EC35-AA1A-F1A3-B20FCF3037F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4C0FAA9-9DE7-7A7D-12BF-C7615AC45F14}"/>
              </a:ext>
            </a:extLst>
          </p:cNvPr>
          <p:cNvSpPr>
            <a:spLocks noGrp="1"/>
          </p:cNvSpPr>
          <p:nvPr>
            <p:ph type="sldNum" sz="quarter" idx="5"/>
          </p:nvPr>
        </p:nvSpPr>
        <p:spPr/>
        <p:txBody>
          <a:bodyPr/>
          <a:lstStyle/>
          <a:p>
            <a:fld id="{2C198CBE-0982-45A5-8174-74B94B57BD0F}" type="slidenum">
              <a:rPr lang="fr-FR" smtClean="0"/>
              <a:t>20</a:t>
            </a:fld>
            <a:endParaRPr lang="fr-FR" dirty="0"/>
          </a:p>
        </p:txBody>
      </p:sp>
    </p:spTree>
    <p:extLst>
      <p:ext uri="{BB962C8B-B14F-4D97-AF65-F5344CB8AC3E}">
        <p14:creationId xmlns:p14="http://schemas.microsoft.com/office/powerpoint/2010/main" val="198494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A37DA-8951-E62C-8BC7-C0F0D00E6F4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84AA21-566B-CF7F-FE3B-C21175A144F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7551E8C-568A-0F83-CCAE-DC7DDC586D8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37D83E9-8019-118D-6470-8CE0F0D4FAF2}"/>
              </a:ext>
            </a:extLst>
          </p:cNvPr>
          <p:cNvSpPr>
            <a:spLocks noGrp="1"/>
          </p:cNvSpPr>
          <p:nvPr>
            <p:ph type="sldNum" sz="quarter" idx="5"/>
          </p:nvPr>
        </p:nvSpPr>
        <p:spPr/>
        <p:txBody>
          <a:bodyPr/>
          <a:lstStyle/>
          <a:p>
            <a:fld id="{2C198CBE-0982-45A5-8174-74B94B57BD0F}" type="slidenum">
              <a:rPr lang="fr-FR" smtClean="0"/>
              <a:t>6</a:t>
            </a:fld>
            <a:endParaRPr lang="fr-FR"/>
          </a:p>
        </p:txBody>
      </p:sp>
    </p:spTree>
    <p:extLst>
      <p:ext uri="{BB962C8B-B14F-4D97-AF65-F5344CB8AC3E}">
        <p14:creationId xmlns:p14="http://schemas.microsoft.com/office/powerpoint/2010/main" val="3123883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6A289-D66C-47D8-7850-E659B4A817F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E74BEBA-26D0-5407-DF48-2A7AA57DD41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C6D059-5C1E-437C-0C11-EC191EB1027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DA8618C-FD5D-E18A-7B39-4D52BE7F5201}"/>
              </a:ext>
            </a:extLst>
          </p:cNvPr>
          <p:cNvSpPr>
            <a:spLocks noGrp="1"/>
          </p:cNvSpPr>
          <p:nvPr>
            <p:ph type="sldNum" sz="quarter" idx="5"/>
          </p:nvPr>
        </p:nvSpPr>
        <p:spPr/>
        <p:txBody>
          <a:bodyPr/>
          <a:lstStyle/>
          <a:p>
            <a:fld id="{2C198CBE-0982-45A5-8174-74B94B57BD0F}" type="slidenum">
              <a:rPr lang="fr-FR" smtClean="0"/>
              <a:t>7</a:t>
            </a:fld>
            <a:endParaRPr lang="fr-FR" dirty="0"/>
          </a:p>
        </p:txBody>
      </p:sp>
    </p:spTree>
    <p:extLst>
      <p:ext uri="{BB962C8B-B14F-4D97-AF65-F5344CB8AC3E}">
        <p14:creationId xmlns:p14="http://schemas.microsoft.com/office/powerpoint/2010/main" val="3468695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E49C9-EDD4-29AC-01FD-B1135C6441A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1B95BFB-B17E-BEF0-4D6E-2B467C2E019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4B1FEAA-FA57-926B-92B7-00F0E804691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C3CB437-C335-4121-383B-07AF24AC49B6}"/>
              </a:ext>
            </a:extLst>
          </p:cNvPr>
          <p:cNvSpPr>
            <a:spLocks noGrp="1"/>
          </p:cNvSpPr>
          <p:nvPr>
            <p:ph type="sldNum" sz="quarter" idx="5"/>
          </p:nvPr>
        </p:nvSpPr>
        <p:spPr/>
        <p:txBody>
          <a:bodyPr/>
          <a:lstStyle/>
          <a:p>
            <a:fld id="{2C198CBE-0982-45A5-8174-74B94B57BD0F}" type="slidenum">
              <a:rPr lang="fr-FR" smtClean="0"/>
              <a:t>8</a:t>
            </a:fld>
            <a:endParaRPr lang="fr-FR" dirty="0"/>
          </a:p>
        </p:txBody>
      </p:sp>
    </p:spTree>
    <p:extLst>
      <p:ext uri="{BB962C8B-B14F-4D97-AF65-F5344CB8AC3E}">
        <p14:creationId xmlns:p14="http://schemas.microsoft.com/office/powerpoint/2010/main" val="845967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A0CAB-BEEC-BB46-6F13-99210E19EAD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59B001C-BAD2-A2F4-6D69-725D4F96919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59696F2-8ABE-4C64-DD57-CA07FBFF2C4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35ABD18-18F7-F1CA-FF35-D04A2271546F}"/>
              </a:ext>
            </a:extLst>
          </p:cNvPr>
          <p:cNvSpPr>
            <a:spLocks noGrp="1"/>
          </p:cNvSpPr>
          <p:nvPr>
            <p:ph type="sldNum" sz="quarter" idx="5"/>
          </p:nvPr>
        </p:nvSpPr>
        <p:spPr/>
        <p:txBody>
          <a:bodyPr/>
          <a:lstStyle/>
          <a:p>
            <a:fld id="{2C198CBE-0982-45A5-8174-74B94B57BD0F}" type="slidenum">
              <a:rPr lang="fr-FR" smtClean="0"/>
              <a:t>9</a:t>
            </a:fld>
            <a:endParaRPr lang="fr-FR" dirty="0"/>
          </a:p>
        </p:txBody>
      </p:sp>
    </p:spTree>
    <p:extLst>
      <p:ext uri="{BB962C8B-B14F-4D97-AF65-F5344CB8AC3E}">
        <p14:creationId xmlns:p14="http://schemas.microsoft.com/office/powerpoint/2010/main" val="1609344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D5F1A-4425-E168-A58B-0AF0E54EB78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18D2E5-2EDE-B9E4-2DBB-BFEDA165A1C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BD5F426-BA87-DDE0-673F-923394C29E1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6591FC3-0424-11D0-E5E5-A1A840AC15AE}"/>
              </a:ext>
            </a:extLst>
          </p:cNvPr>
          <p:cNvSpPr>
            <a:spLocks noGrp="1"/>
          </p:cNvSpPr>
          <p:nvPr>
            <p:ph type="sldNum" sz="quarter" idx="5"/>
          </p:nvPr>
        </p:nvSpPr>
        <p:spPr/>
        <p:txBody>
          <a:bodyPr/>
          <a:lstStyle/>
          <a:p>
            <a:fld id="{2C198CBE-0982-45A5-8174-74B94B57BD0F}" type="slidenum">
              <a:rPr lang="fr-FR" smtClean="0"/>
              <a:t>10</a:t>
            </a:fld>
            <a:endParaRPr lang="fr-FR" dirty="0"/>
          </a:p>
        </p:txBody>
      </p:sp>
    </p:spTree>
    <p:extLst>
      <p:ext uri="{BB962C8B-B14F-4D97-AF65-F5344CB8AC3E}">
        <p14:creationId xmlns:p14="http://schemas.microsoft.com/office/powerpoint/2010/main" val="816455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3DFAF-FCA2-2BDF-524D-A7898D3A76D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F5CC04-080C-7AA3-0DC6-BDBAEC2171E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C15B469-E168-545D-F09E-B747C4C91BD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19B01A2-3F24-341D-B266-73E60C6847CC}"/>
              </a:ext>
            </a:extLst>
          </p:cNvPr>
          <p:cNvSpPr>
            <a:spLocks noGrp="1"/>
          </p:cNvSpPr>
          <p:nvPr>
            <p:ph type="sldNum" sz="quarter" idx="5"/>
          </p:nvPr>
        </p:nvSpPr>
        <p:spPr/>
        <p:txBody>
          <a:bodyPr/>
          <a:lstStyle/>
          <a:p>
            <a:fld id="{2C198CBE-0982-45A5-8174-74B94B57BD0F}" type="slidenum">
              <a:rPr lang="fr-FR" smtClean="0"/>
              <a:t>11</a:t>
            </a:fld>
            <a:endParaRPr lang="fr-FR" dirty="0"/>
          </a:p>
        </p:txBody>
      </p:sp>
    </p:spTree>
    <p:extLst>
      <p:ext uri="{BB962C8B-B14F-4D97-AF65-F5344CB8AC3E}">
        <p14:creationId xmlns:p14="http://schemas.microsoft.com/office/powerpoint/2010/main" val="3708503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4DBF4-8109-EBB0-AA03-77F7F157EA9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B184530-D5DC-C5D7-D620-E5246C74397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075C83-4964-06B5-593D-3B70A7E227B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3A914FF-4FE7-63BB-2B89-F3BEBCA18AC8}"/>
              </a:ext>
            </a:extLst>
          </p:cNvPr>
          <p:cNvSpPr>
            <a:spLocks noGrp="1"/>
          </p:cNvSpPr>
          <p:nvPr>
            <p:ph type="sldNum" sz="quarter" idx="5"/>
          </p:nvPr>
        </p:nvSpPr>
        <p:spPr/>
        <p:txBody>
          <a:bodyPr/>
          <a:lstStyle/>
          <a:p>
            <a:fld id="{2C198CBE-0982-45A5-8174-74B94B57BD0F}" type="slidenum">
              <a:rPr lang="fr-FR" smtClean="0"/>
              <a:t>12</a:t>
            </a:fld>
            <a:endParaRPr lang="fr-FR" dirty="0"/>
          </a:p>
        </p:txBody>
      </p:sp>
    </p:spTree>
    <p:extLst>
      <p:ext uri="{BB962C8B-B14F-4D97-AF65-F5344CB8AC3E}">
        <p14:creationId xmlns:p14="http://schemas.microsoft.com/office/powerpoint/2010/main" val="3830790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C4858-309C-03FA-083C-78B600F48A0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CEB8738-3D72-6EB5-F764-3EE6F33E99E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3729273-49DE-0C28-90D8-E0AA911F5F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A9797E0-7DC2-6B5E-A3F6-C4CC1FCFC40D}"/>
              </a:ext>
            </a:extLst>
          </p:cNvPr>
          <p:cNvSpPr>
            <a:spLocks noGrp="1"/>
          </p:cNvSpPr>
          <p:nvPr>
            <p:ph type="sldNum" sz="quarter" idx="5"/>
          </p:nvPr>
        </p:nvSpPr>
        <p:spPr/>
        <p:txBody>
          <a:bodyPr/>
          <a:lstStyle/>
          <a:p>
            <a:fld id="{2C198CBE-0982-45A5-8174-74B94B57BD0F}" type="slidenum">
              <a:rPr lang="fr-FR" smtClean="0"/>
              <a:t>13</a:t>
            </a:fld>
            <a:endParaRPr lang="fr-FR" dirty="0"/>
          </a:p>
        </p:txBody>
      </p:sp>
    </p:spTree>
    <p:extLst>
      <p:ext uri="{BB962C8B-B14F-4D97-AF65-F5344CB8AC3E}">
        <p14:creationId xmlns:p14="http://schemas.microsoft.com/office/powerpoint/2010/main" val="2160869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6A2DD8-27ED-5975-FA08-4D7FEBCE0AC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FD166CB-89B5-C597-596A-280E4D93F7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B6671B8-4247-D7A1-39ED-9CBAE40AC169}"/>
              </a:ext>
            </a:extLst>
          </p:cNvPr>
          <p:cNvSpPr>
            <a:spLocks noGrp="1"/>
          </p:cNvSpPr>
          <p:nvPr>
            <p:ph type="dt" sz="half" idx="10"/>
          </p:nvPr>
        </p:nvSpPr>
        <p:spPr/>
        <p:txBody>
          <a:bodyPr/>
          <a:lstStyle/>
          <a:p>
            <a:fld id="{E99C6727-06FE-4944-A9E4-FE1091663D23}" type="datetimeFigureOut">
              <a:rPr lang="fr-FR" smtClean="0"/>
              <a:t>15/04/2025</a:t>
            </a:fld>
            <a:endParaRPr lang="fr-FR" dirty="0"/>
          </a:p>
        </p:txBody>
      </p:sp>
      <p:sp>
        <p:nvSpPr>
          <p:cNvPr id="5" name="Espace réservé du pied de page 4">
            <a:extLst>
              <a:ext uri="{FF2B5EF4-FFF2-40B4-BE49-F238E27FC236}">
                <a16:creationId xmlns:a16="http://schemas.microsoft.com/office/drawing/2014/main" id="{C2A0C71C-65CA-12BD-6B85-616FB63C3A46}"/>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DD8A24A5-DD8B-F375-B095-FB7854367973}"/>
              </a:ext>
            </a:extLst>
          </p:cNvPr>
          <p:cNvSpPr>
            <a:spLocks noGrp="1"/>
          </p:cNvSpPr>
          <p:nvPr>
            <p:ph type="sldNum" sz="quarter" idx="12"/>
          </p:nvPr>
        </p:nvSpPr>
        <p:spPr/>
        <p:txBody>
          <a:bodyPr/>
          <a:lstStyle/>
          <a:p>
            <a:fld id="{23B734B7-F9A7-4586-A753-66B03E6064D2}" type="slidenum">
              <a:rPr lang="fr-FR" smtClean="0"/>
              <a:t>‹N°›</a:t>
            </a:fld>
            <a:endParaRPr lang="fr-FR" dirty="0"/>
          </a:p>
        </p:txBody>
      </p:sp>
    </p:spTree>
    <p:extLst>
      <p:ext uri="{BB962C8B-B14F-4D97-AF65-F5344CB8AC3E}">
        <p14:creationId xmlns:p14="http://schemas.microsoft.com/office/powerpoint/2010/main" val="3131122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77BB7F-A2EE-894D-867F-6122C25E3FB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A9EB67A-80E5-2E8A-258D-8F1C391F13B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58CF849-7708-4C6F-5C82-883BE04EE33F}"/>
              </a:ext>
            </a:extLst>
          </p:cNvPr>
          <p:cNvSpPr>
            <a:spLocks noGrp="1"/>
          </p:cNvSpPr>
          <p:nvPr>
            <p:ph type="dt" sz="half" idx="10"/>
          </p:nvPr>
        </p:nvSpPr>
        <p:spPr/>
        <p:txBody>
          <a:bodyPr/>
          <a:lstStyle/>
          <a:p>
            <a:fld id="{E99C6727-06FE-4944-A9E4-FE1091663D23}" type="datetimeFigureOut">
              <a:rPr lang="fr-FR" smtClean="0"/>
              <a:t>15/04/2025</a:t>
            </a:fld>
            <a:endParaRPr lang="fr-FR" dirty="0"/>
          </a:p>
        </p:txBody>
      </p:sp>
      <p:sp>
        <p:nvSpPr>
          <p:cNvPr id="5" name="Espace réservé du pied de page 4">
            <a:extLst>
              <a:ext uri="{FF2B5EF4-FFF2-40B4-BE49-F238E27FC236}">
                <a16:creationId xmlns:a16="http://schemas.microsoft.com/office/drawing/2014/main" id="{96E318E9-07CE-E814-8065-A58D18D239A3}"/>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D36CB561-1211-03DC-83E1-4C3D1820AC33}"/>
              </a:ext>
            </a:extLst>
          </p:cNvPr>
          <p:cNvSpPr>
            <a:spLocks noGrp="1"/>
          </p:cNvSpPr>
          <p:nvPr>
            <p:ph type="sldNum" sz="quarter" idx="12"/>
          </p:nvPr>
        </p:nvSpPr>
        <p:spPr/>
        <p:txBody>
          <a:bodyPr/>
          <a:lstStyle/>
          <a:p>
            <a:fld id="{23B734B7-F9A7-4586-A753-66B03E6064D2}" type="slidenum">
              <a:rPr lang="fr-FR" smtClean="0"/>
              <a:t>‹N°›</a:t>
            </a:fld>
            <a:endParaRPr lang="fr-FR" dirty="0"/>
          </a:p>
        </p:txBody>
      </p:sp>
    </p:spTree>
    <p:extLst>
      <p:ext uri="{BB962C8B-B14F-4D97-AF65-F5344CB8AC3E}">
        <p14:creationId xmlns:p14="http://schemas.microsoft.com/office/powerpoint/2010/main" val="2680955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7889621-7522-2AF3-F76B-9AD73025CBB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AADA45D-C765-39C5-6544-53F7C0AE7D5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054F551-E715-4651-DECC-BD5A7D6F5812}"/>
              </a:ext>
            </a:extLst>
          </p:cNvPr>
          <p:cNvSpPr>
            <a:spLocks noGrp="1"/>
          </p:cNvSpPr>
          <p:nvPr>
            <p:ph type="dt" sz="half" idx="10"/>
          </p:nvPr>
        </p:nvSpPr>
        <p:spPr/>
        <p:txBody>
          <a:bodyPr/>
          <a:lstStyle/>
          <a:p>
            <a:fld id="{E99C6727-06FE-4944-A9E4-FE1091663D23}" type="datetimeFigureOut">
              <a:rPr lang="fr-FR" smtClean="0"/>
              <a:t>15/04/2025</a:t>
            </a:fld>
            <a:endParaRPr lang="fr-FR" dirty="0"/>
          </a:p>
        </p:txBody>
      </p:sp>
      <p:sp>
        <p:nvSpPr>
          <p:cNvPr id="5" name="Espace réservé du pied de page 4">
            <a:extLst>
              <a:ext uri="{FF2B5EF4-FFF2-40B4-BE49-F238E27FC236}">
                <a16:creationId xmlns:a16="http://schemas.microsoft.com/office/drawing/2014/main" id="{D0CE83A1-EDC0-47F1-2766-124AF8F3D4FB}"/>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7185B9B0-17C2-CB03-8E27-AA0B82CCE0E4}"/>
              </a:ext>
            </a:extLst>
          </p:cNvPr>
          <p:cNvSpPr>
            <a:spLocks noGrp="1"/>
          </p:cNvSpPr>
          <p:nvPr>
            <p:ph type="sldNum" sz="quarter" idx="12"/>
          </p:nvPr>
        </p:nvSpPr>
        <p:spPr/>
        <p:txBody>
          <a:bodyPr/>
          <a:lstStyle/>
          <a:p>
            <a:fld id="{23B734B7-F9A7-4586-A753-66B03E6064D2}" type="slidenum">
              <a:rPr lang="fr-FR" smtClean="0"/>
              <a:t>‹N°›</a:t>
            </a:fld>
            <a:endParaRPr lang="fr-FR" dirty="0"/>
          </a:p>
        </p:txBody>
      </p:sp>
    </p:spTree>
    <p:extLst>
      <p:ext uri="{BB962C8B-B14F-4D97-AF65-F5344CB8AC3E}">
        <p14:creationId xmlns:p14="http://schemas.microsoft.com/office/powerpoint/2010/main" val="1312347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7DB025-DF28-715C-16C3-965669EEBAB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D1E075-F027-E9F3-9C4F-0D821DA4057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3567E7C-9B10-0138-DD31-5D8DBA9A836E}"/>
              </a:ext>
            </a:extLst>
          </p:cNvPr>
          <p:cNvSpPr>
            <a:spLocks noGrp="1"/>
          </p:cNvSpPr>
          <p:nvPr>
            <p:ph type="dt" sz="half" idx="10"/>
          </p:nvPr>
        </p:nvSpPr>
        <p:spPr/>
        <p:txBody>
          <a:bodyPr/>
          <a:lstStyle/>
          <a:p>
            <a:fld id="{E99C6727-06FE-4944-A9E4-FE1091663D23}" type="datetimeFigureOut">
              <a:rPr lang="fr-FR" smtClean="0"/>
              <a:t>15/04/2025</a:t>
            </a:fld>
            <a:endParaRPr lang="fr-FR" dirty="0"/>
          </a:p>
        </p:txBody>
      </p:sp>
      <p:sp>
        <p:nvSpPr>
          <p:cNvPr id="5" name="Espace réservé du pied de page 4">
            <a:extLst>
              <a:ext uri="{FF2B5EF4-FFF2-40B4-BE49-F238E27FC236}">
                <a16:creationId xmlns:a16="http://schemas.microsoft.com/office/drawing/2014/main" id="{179A1990-1F6D-1466-2895-8AD712855592}"/>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32A7E120-CD4F-E81D-EE7D-1A839F518B1D}"/>
              </a:ext>
            </a:extLst>
          </p:cNvPr>
          <p:cNvSpPr>
            <a:spLocks noGrp="1"/>
          </p:cNvSpPr>
          <p:nvPr>
            <p:ph type="sldNum" sz="quarter" idx="12"/>
          </p:nvPr>
        </p:nvSpPr>
        <p:spPr/>
        <p:txBody>
          <a:bodyPr/>
          <a:lstStyle/>
          <a:p>
            <a:fld id="{23B734B7-F9A7-4586-A753-66B03E6064D2}" type="slidenum">
              <a:rPr lang="fr-FR" smtClean="0"/>
              <a:t>‹N°›</a:t>
            </a:fld>
            <a:endParaRPr lang="fr-FR" dirty="0"/>
          </a:p>
        </p:txBody>
      </p:sp>
    </p:spTree>
    <p:extLst>
      <p:ext uri="{BB962C8B-B14F-4D97-AF65-F5344CB8AC3E}">
        <p14:creationId xmlns:p14="http://schemas.microsoft.com/office/powerpoint/2010/main" val="105753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21AF8-4803-1016-541B-DE2BA54661B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E6787B5-6753-3B73-FDE9-D5717F18775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994B4DA-B909-7826-E813-5749871C91C3}"/>
              </a:ext>
            </a:extLst>
          </p:cNvPr>
          <p:cNvSpPr>
            <a:spLocks noGrp="1"/>
          </p:cNvSpPr>
          <p:nvPr>
            <p:ph type="dt" sz="half" idx="10"/>
          </p:nvPr>
        </p:nvSpPr>
        <p:spPr/>
        <p:txBody>
          <a:bodyPr/>
          <a:lstStyle/>
          <a:p>
            <a:fld id="{E99C6727-06FE-4944-A9E4-FE1091663D23}" type="datetimeFigureOut">
              <a:rPr lang="fr-FR" smtClean="0"/>
              <a:t>15/04/2025</a:t>
            </a:fld>
            <a:endParaRPr lang="fr-FR" dirty="0"/>
          </a:p>
        </p:txBody>
      </p:sp>
      <p:sp>
        <p:nvSpPr>
          <p:cNvPr id="5" name="Espace réservé du pied de page 4">
            <a:extLst>
              <a:ext uri="{FF2B5EF4-FFF2-40B4-BE49-F238E27FC236}">
                <a16:creationId xmlns:a16="http://schemas.microsoft.com/office/drawing/2014/main" id="{641EDE09-7E15-1C77-1E9F-C122B0C7A2C9}"/>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48462F6C-E1F0-DD7C-F157-0A2B8C232732}"/>
              </a:ext>
            </a:extLst>
          </p:cNvPr>
          <p:cNvSpPr>
            <a:spLocks noGrp="1"/>
          </p:cNvSpPr>
          <p:nvPr>
            <p:ph type="sldNum" sz="quarter" idx="12"/>
          </p:nvPr>
        </p:nvSpPr>
        <p:spPr/>
        <p:txBody>
          <a:bodyPr/>
          <a:lstStyle/>
          <a:p>
            <a:fld id="{23B734B7-F9A7-4586-A753-66B03E6064D2}" type="slidenum">
              <a:rPr lang="fr-FR" smtClean="0"/>
              <a:t>‹N°›</a:t>
            </a:fld>
            <a:endParaRPr lang="fr-FR" dirty="0"/>
          </a:p>
        </p:txBody>
      </p:sp>
    </p:spTree>
    <p:extLst>
      <p:ext uri="{BB962C8B-B14F-4D97-AF65-F5344CB8AC3E}">
        <p14:creationId xmlns:p14="http://schemas.microsoft.com/office/powerpoint/2010/main" val="1356998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493643-16DD-218B-6813-AFB6DF0DA7C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449E1E4-DB5B-BB2A-5293-2944D267DB5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D04F791-776D-DF66-28B3-2150AE243CF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808B582-9E3A-28AB-8292-B1DD032BCA52}"/>
              </a:ext>
            </a:extLst>
          </p:cNvPr>
          <p:cNvSpPr>
            <a:spLocks noGrp="1"/>
          </p:cNvSpPr>
          <p:nvPr>
            <p:ph type="dt" sz="half" idx="10"/>
          </p:nvPr>
        </p:nvSpPr>
        <p:spPr/>
        <p:txBody>
          <a:bodyPr/>
          <a:lstStyle/>
          <a:p>
            <a:fld id="{E99C6727-06FE-4944-A9E4-FE1091663D23}" type="datetimeFigureOut">
              <a:rPr lang="fr-FR" smtClean="0"/>
              <a:t>15/04/2025</a:t>
            </a:fld>
            <a:endParaRPr lang="fr-FR" dirty="0"/>
          </a:p>
        </p:txBody>
      </p:sp>
      <p:sp>
        <p:nvSpPr>
          <p:cNvPr id="6" name="Espace réservé du pied de page 5">
            <a:extLst>
              <a:ext uri="{FF2B5EF4-FFF2-40B4-BE49-F238E27FC236}">
                <a16:creationId xmlns:a16="http://schemas.microsoft.com/office/drawing/2014/main" id="{D83A85DF-59C2-15AA-0FDA-72D797028017}"/>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F77365D3-55A2-0174-539E-AD2FF0EAB7D7}"/>
              </a:ext>
            </a:extLst>
          </p:cNvPr>
          <p:cNvSpPr>
            <a:spLocks noGrp="1"/>
          </p:cNvSpPr>
          <p:nvPr>
            <p:ph type="sldNum" sz="quarter" idx="12"/>
          </p:nvPr>
        </p:nvSpPr>
        <p:spPr/>
        <p:txBody>
          <a:bodyPr/>
          <a:lstStyle/>
          <a:p>
            <a:fld id="{23B734B7-F9A7-4586-A753-66B03E6064D2}" type="slidenum">
              <a:rPr lang="fr-FR" smtClean="0"/>
              <a:t>‹N°›</a:t>
            </a:fld>
            <a:endParaRPr lang="fr-FR" dirty="0"/>
          </a:p>
        </p:txBody>
      </p:sp>
    </p:spTree>
    <p:extLst>
      <p:ext uri="{BB962C8B-B14F-4D97-AF65-F5344CB8AC3E}">
        <p14:creationId xmlns:p14="http://schemas.microsoft.com/office/powerpoint/2010/main" val="3894123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085F8E-35FF-A3D7-2B89-59211F78AB4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A29A1F7-724F-F8DA-F829-EAB6E96873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3121400-6902-BF74-8503-89852BABB54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663B237-0563-9F0E-4700-3EC8F3EB95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A78E9C7-E947-7CD6-9FE4-3B0271D2BA7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F424D5D-53ED-8B9C-6037-433D5FED1F65}"/>
              </a:ext>
            </a:extLst>
          </p:cNvPr>
          <p:cNvSpPr>
            <a:spLocks noGrp="1"/>
          </p:cNvSpPr>
          <p:nvPr>
            <p:ph type="dt" sz="half" idx="10"/>
          </p:nvPr>
        </p:nvSpPr>
        <p:spPr/>
        <p:txBody>
          <a:bodyPr/>
          <a:lstStyle/>
          <a:p>
            <a:fld id="{E99C6727-06FE-4944-A9E4-FE1091663D23}" type="datetimeFigureOut">
              <a:rPr lang="fr-FR" smtClean="0"/>
              <a:t>15/04/2025</a:t>
            </a:fld>
            <a:endParaRPr lang="fr-FR" dirty="0"/>
          </a:p>
        </p:txBody>
      </p:sp>
      <p:sp>
        <p:nvSpPr>
          <p:cNvPr id="8" name="Espace réservé du pied de page 7">
            <a:extLst>
              <a:ext uri="{FF2B5EF4-FFF2-40B4-BE49-F238E27FC236}">
                <a16:creationId xmlns:a16="http://schemas.microsoft.com/office/drawing/2014/main" id="{4C85F617-85FE-9961-BE59-296E69BD1E7D}"/>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A36890B6-3892-A92A-564B-3170989CB9A3}"/>
              </a:ext>
            </a:extLst>
          </p:cNvPr>
          <p:cNvSpPr>
            <a:spLocks noGrp="1"/>
          </p:cNvSpPr>
          <p:nvPr>
            <p:ph type="sldNum" sz="quarter" idx="12"/>
          </p:nvPr>
        </p:nvSpPr>
        <p:spPr/>
        <p:txBody>
          <a:bodyPr/>
          <a:lstStyle/>
          <a:p>
            <a:fld id="{23B734B7-F9A7-4586-A753-66B03E6064D2}" type="slidenum">
              <a:rPr lang="fr-FR" smtClean="0"/>
              <a:t>‹N°›</a:t>
            </a:fld>
            <a:endParaRPr lang="fr-FR" dirty="0"/>
          </a:p>
        </p:txBody>
      </p:sp>
    </p:spTree>
    <p:extLst>
      <p:ext uri="{BB962C8B-B14F-4D97-AF65-F5344CB8AC3E}">
        <p14:creationId xmlns:p14="http://schemas.microsoft.com/office/powerpoint/2010/main" val="1066833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80CF3A-2566-9601-932F-99AC7361C92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E2810A3-EC78-61AB-CE47-D48AA3D5E724}"/>
              </a:ext>
            </a:extLst>
          </p:cNvPr>
          <p:cNvSpPr>
            <a:spLocks noGrp="1"/>
          </p:cNvSpPr>
          <p:nvPr>
            <p:ph type="dt" sz="half" idx="10"/>
          </p:nvPr>
        </p:nvSpPr>
        <p:spPr/>
        <p:txBody>
          <a:bodyPr/>
          <a:lstStyle/>
          <a:p>
            <a:fld id="{E99C6727-06FE-4944-A9E4-FE1091663D23}" type="datetimeFigureOut">
              <a:rPr lang="fr-FR" smtClean="0"/>
              <a:t>15/04/2025</a:t>
            </a:fld>
            <a:endParaRPr lang="fr-FR" dirty="0"/>
          </a:p>
        </p:txBody>
      </p:sp>
      <p:sp>
        <p:nvSpPr>
          <p:cNvPr id="4" name="Espace réservé du pied de page 3">
            <a:extLst>
              <a:ext uri="{FF2B5EF4-FFF2-40B4-BE49-F238E27FC236}">
                <a16:creationId xmlns:a16="http://schemas.microsoft.com/office/drawing/2014/main" id="{4743476C-1166-B701-DF4D-AAA676FF099D}"/>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E75426FE-22E5-F741-3FE5-B823D4DA6953}"/>
              </a:ext>
            </a:extLst>
          </p:cNvPr>
          <p:cNvSpPr>
            <a:spLocks noGrp="1"/>
          </p:cNvSpPr>
          <p:nvPr>
            <p:ph type="sldNum" sz="quarter" idx="12"/>
          </p:nvPr>
        </p:nvSpPr>
        <p:spPr/>
        <p:txBody>
          <a:bodyPr/>
          <a:lstStyle/>
          <a:p>
            <a:fld id="{23B734B7-F9A7-4586-A753-66B03E6064D2}" type="slidenum">
              <a:rPr lang="fr-FR" smtClean="0"/>
              <a:t>‹N°›</a:t>
            </a:fld>
            <a:endParaRPr lang="fr-FR" dirty="0"/>
          </a:p>
        </p:txBody>
      </p:sp>
    </p:spTree>
    <p:extLst>
      <p:ext uri="{BB962C8B-B14F-4D97-AF65-F5344CB8AC3E}">
        <p14:creationId xmlns:p14="http://schemas.microsoft.com/office/powerpoint/2010/main" val="1094274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1D1D9D7-D0DD-9616-EAD5-B4784A3A7E5B}"/>
              </a:ext>
            </a:extLst>
          </p:cNvPr>
          <p:cNvSpPr>
            <a:spLocks noGrp="1"/>
          </p:cNvSpPr>
          <p:nvPr>
            <p:ph type="dt" sz="half" idx="10"/>
          </p:nvPr>
        </p:nvSpPr>
        <p:spPr/>
        <p:txBody>
          <a:bodyPr/>
          <a:lstStyle/>
          <a:p>
            <a:fld id="{E99C6727-06FE-4944-A9E4-FE1091663D23}" type="datetimeFigureOut">
              <a:rPr lang="fr-FR" smtClean="0"/>
              <a:t>15/04/2025</a:t>
            </a:fld>
            <a:endParaRPr lang="fr-FR" dirty="0"/>
          </a:p>
        </p:txBody>
      </p:sp>
      <p:sp>
        <p:nvSpPr>
          <p:cNvPr id="3" name="Espace réservé du pied de page 2">
            <a:extLst>
              <a:ext uri="{FF2B5EF4-FFF2-40B4-BE49-F238E27FC236}">
                <a16:creationId xmlns:a16="http://schemas.microsoft.com/office/drawing/2014/main" id="{0F6F8F92-D650-B78E-7A99-CFD56D2E5A9A}"/>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16A1915-1FFD-1299-5E15-060EE25F2802}"/>
              </a:ext>
            </a:extLst>
          </p:cNvPr>
          <p:cNvSpPr>
            <a:spLocks noGrp="1"/>
          </p:cNvSpPr>
          <p:nvPr>
            <p:ph type="sldNum" sz="quarter" idx="12"/>
          </p:nvPr>
        </p:nvSpPr>
        <p:spPr/>
        <p:txBody>
          <a:bodyPr/>
          <a:lstStyle/>
          <a:p>
            <a:fld id="{23B734B7-F9A7-4586-A753-66B03E6064D2}" type="slidenum">
              <a:rPr lang="fr-FR" smtClean="0"/>
              <a:t>‹N°›</a:t>
            </a:fld>
            <a:endParaRPr lang="fr-FR" dirty="0"/>
          </a:p>
        </p:txBody>
      </p:sp>
    </p:spTree>
    <p:extLst>
      <p:ext uri="{BB962C8B-B14F-4D97-AF65-F5344CB8AC3E}">
        <p14:creationId xmlns:p14="http://schemas.microsoft.com/office/powerpoint/2010/main" val="2379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81B312-F215-C08B-566F-2B43D7155B1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FAE7695-8AFF-9D84-D149-E2AE434620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58E6992-4911-4F1F-1EBA-CABABA104E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3DD9F72-BC21-D66A-FFEF-ADC8C3EDE916}"/>
              </a:ext>
            </a:extLst>
          </p:cNvPr>
          <p:cNvSpPr>
            <a:spLocks noGrp="1"/>
          </p:cNvSpPr>
          <p:nvPr>
            <p:ph type="dt" sz="half" idx="10"/>
          </p:nvPr>
        </p:nvSpPr>
        <p:spPr/>
        <p:txBody>
          <a:bodyPr/>
          <a:lstStyle/>
          <a:p>
            <a:fld id="{E99C6727-06FE-4944-A9E4-FE1091663D23}" type="datetimeFigureOut">
              <a:rPr lang="fr-FR" smtClean="0"/>
              <a:t>15/04/2025</a:t>
            </a:fld>
            <a:endParaRPr lang="fr-FR" dirty="0"/>
          </a:p>
        </p:txBody>
      </p:sp>
      <p:sp>
        <p:nvSpPr>
          <p:cNvPr id="6" name="Espace réservé du pied de page 5">
            <a:extLst>
              <a:ext uri="{FF2B5EF4-FFF2-40B4-BE49-F238E27FC236}">
                <a16:creationId xmlns:a16="http://schemas.microsoft.com/office/drawing/2014/main" id="{DF227FC6-3B8D-E4A5-5DDE-A6BA3BFCEF67}"/>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5D42ACDE-FAC2-8CBB-13B2-B5966BF71E5B}"/>
              </a:ext>
            </a:extLst>
          </p:cNvPr>
          <p:cNvSpPr>
            <a:spLocks noGrp="1"/>
          </p:cNvSpPr>
          <p:nvPr>
            <p:ph type="sldNum" sz="quarter" idx="12"/>
          </p:nvPr>
        </p:nvSpPr>
        <p:spPr/>
        <p:txBody>
          <a:bodyPr/>
          <a:lstStyle/>
          <a:p>
            <a:fld id="{23B734B7-F9A7-4586-A753-66B03E6064D2}" type="slidenum">
              <a:rPr lang="fr-FR" smtClean="0"/>
              <a:t>‹N°›</a:t>
            </a:fld>
            <a:endParaRPr lang="fr-FR" dirty="0"/>
          </a:p>
        </p:txBody>
      </p:sp>
    </p:spTree>
    <p:extLst>
      <p:ext uri="{BB962C8B-B14F-4D97-AF65-F5344CB8AC3E}">
        <p14:creationId xmlns:p14="http://schemas.microsoft.com/office/powerpoint/2010/main" val="3204539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A33297-F862-58B9-6C18-443C37C7E36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2833321-3F1F-65FA-E9E6-AF11D26A3B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3CA108D3-72DC-7568-7ACB-63541092C8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C145436-F657-2045-FE57-1E842E71549B}"/>
              </a:ext>
            </a:extLst>
          </p:cNvPr>
          <p:cNvSpPr>
            <a:spLocks noGrp="1"/>
          </p:cNvSpPr>
          <p:nvPr>
            <p:ph type="dt" sz="half" idx="10"/>
          </p:nvPr>
        </p:nvSpPr>
        <p:spPr/>
        <p:txBody>
          <a:bodyPr/>
          <a:lstStyle/>
          <a:p>
            <a:fld id="{E99C6727-06FE-4944-A9E4-FE1091663D23}" type="datetimeFigureOut">
              <a:rPr lang="fr-FR" smtClean="0"/>
              <a:t>15/04/2025</a:t>
            </a:fld>
            <a:endParaRPr lang="fr-FR" dirty="0"/>
          </a:p>
        </p:txBody>
      </p:sp>
      <p:sp>
        <p:nvSpPr>
          <p:cNvPr id="6" name="Espace réservé du pied de page 5">
            <a:extLst>
              <a:ext uri="{FF2B5EF4-FFF2-40B4-BE49-F238E27FC236}">
                <a16:creationId xmlns:a16="http://schemas.microsoft.com/office/drawing/2014/main" id="{5E314D87-477E-BF4B-9815-573D17790654}"/>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F444468E-BD29-7EE9-EAA7-CFE74049E070}"/>
              </a:ext>
            </a:extLst>
          </p:cNvPr>
          <p:cNvSpPr>
            <a:spLocks noGrp="1"/>
          </p:cNvSpPr>
          <p:nvPr>
            <p:ph type="sldNum" sz="quarter" idx="12"/>
          </p:nvPr>
        </p:nvSpPr>
        <p:spPr/>
        <p:txBody>
          <a:bodyPr/>
          <a:lstStyle/>
          <a:p>
            <a:fld id="{23B734B7-F9A7-4586-A753-66B03E6064D2}" type="slidenum">
              <a:rPr lang="fr-FR" smtClean="0"/>
              <a:t>‹N°›</a:t>
            </a:fld>
            <a:endParaRPr lang="fr-FR" dirty="0"/>
          </a:p>
        </p:txBody>
      </p:sp>
    </p:spTree>
    <p:extLst>
      <p:ext uri="{BB962C8B-B14F-4D97-AF65-F5344CB8AC3E}">
        <p14:creationId xmlns:p14="http://schemas.microsoft.com/office/powerpoint/2010/main" val="463960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rgbClr val="FFFF00"/>
            </a:gs>
            <a:gs pos="1000">
              <a:schemeClr val="accent1">
                <a:lumMod val="5000"/>
                <a:lumOff val="95000"/>
              </a:schemeClr>
            </a:gs>
            <a:gs pos="100000">
              <a:srgbClr val="92D050"/>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5665D93-097E-3578-91AE-28852BA339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3A1EEBA-85AC-0671-55C3-777CFEF96F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AB59C4A-49D6-5E3C-B5A5-687FE8A8B6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9C6727-06FE-4944-A9E4-FE1091663D23}" type="datetimeFigureOut">
              <a:rPr lang="fr-FR" smtClean="0"/>
              <a:t>15/04/2025</a:t>
            </a:fld>
            <a:endParaRPr lang="fr-FR" dirty="0"/>
          </a:p>
        </p:txBody>
      </p:sp>
      <p:sp>
        <p:nvSpPr>
          <p:cNvPr id="5" name="Espace réservé du pied de page 4">
            <a:extLst>
              <a:ext uri="{FF2B5EF4-FFF2-40B4-BE49-F238E27FC236}">
                <a16:creationId xmlns:a16="http://schemas.microsoft.com/office/drawing/2014/main" id="{CB500823-8D46-C078-757E-7DD178D421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847AB7D7-E2DE-5B4D-136E-041AE8F07A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B734B7-F9A7-4586-A753-66B03E6064D2}" type="slidenum">
              <a:rPr lang="fr-FR" smtClean="0"/>
              <a:t>‹N°›</a:t>
            </a:fld>
            <a:endParaRPr lang="fr-FR" dirty="0"/>
          </a:p>
        </p:txBody>
      </p:sp>
    </p:spTree>
    <p:extLst>
      <p:ext uri="{BB962C8B-B14F-4D97-AF65-F5344CB8AC3E}">
        <p14:creationId xmlns:p14="http://schemas.microsoft.com/office/powerpoint/2010/main" val="1993900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5.png"/><Relationship Id="rId7"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5.jpg"/><Relationship Id="rId11" Type="http://schemas.openxmlformats.org/officeDocument/2006/relationships/image" Target="../media/image40.jp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5.pn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C36F62-07C2-0145-67C5-B915D009F0CE}"/>
              </a:ext>
            </a:extLst>
          </p:cNvPr>
          <p:cNvSpPr>
            <a:spLocks noGrp="1"/>
          </p:cNvSpPr>
          <p:nvPr>
            <p:ph type="ctrTitle"/>
          </p:nvPr>
        </p:nvSpPr>
        <p:spPr>
          <a:xfrm>
            <a:off x="1859718" y="656971"/>
            <a:ext cx="8690295" cy="1231151"/>
          </a:xfrm>
        </p:spPr>
        <p:txBody>
          <a:bodyPr>
            <a:normAutofit fontScale="90000"/>
          </a:bodyPr>
          <a:lstStyle/>
          <a:p>
            <a:r>
              <a:rPr lang="fr-FR" sz="4900" dirty="0">
                <a:latin typeface="Comic Sans MS" panose="030F0702030302020204" pitchFamily="66" charset="0"/>
              </a:rPr>
              <a:t>Le Bonsaï est une œuvre d’art vivante</a:t>
            </a:r>
            <a:r>
              <a:rPr lang="fr-FR" dirty="0"/>
              <a:t>.</a:t>
            </a:r>
          </a:p>
        </p:txBody>
      </p:sp>
      <p:pic>
        <p:nvPicPr>
          <p:cNvPr id="5" name="Image 4">
            <a:extLst>
              <a:ext uri="{FF2B5EF4-FFF2-40B4-BE49-F238E27FC236}">
                <a16:creationId xmlns:a16="http://schemas.microsoft.com/office/drawing/2014/main" id="{F3A1AACA-A14F-B49A-D0AD-98A7FE798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3" y="2239637"/>
            <a:ext cx="1889761" cy="2534372"/>
          </a:xfrm>
          <a:prstGeom prst="rect">
            <a:avLst/>
          </a:prstGeom>
        </p:spPr>
      </p:pic>
      <p:pic>
        <p:nvPicPr>
          <p:cNvPr id="7" name="Image 6">
            <a:extLst>
              <a:ext uri="{FF2B5EF4-FFF2-40B4-BE49-F238E27FC236}">
                <a16:creationId xmlns:a16="http://schemas.microsoft.com/office/drawing/2014/main" id="{1DCDAA17-40BC-B2F9-94DB-AC385A533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718" y="4492460"/>
            <a:ext cx="2402621" cy="2130119"/>
          </a:xfrm>
          <a:prstGeom prst="rect">
            <a:avLst/>
          </a:prstGeom>
        </p:spPr>
      </p:pic>
      <p:pic>
        <p:nvPicPr>
          <p:cNvPr id="9" name="Image 8">
            <a:extLst>
              <a:ext uri="{FF2B5EF4-FFF2-40B4-BE49-F238E27FC236}">
                <a16:creationId xmlns:a16="http://schemas.microsoft.com/office/drawing/2014/main" id="{4267D197-68E7-A31D-6E73-888DFE30D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0659" y="3737372"/>
            <a:ext cx="2205625" cy="1586468"/>
          </a:xfrm>
          <a:prstGeom prst="rect">
            <a:avLst/>
          </a:prstGeom>
        </p:spPr>
      </p:pic>
      <p:pic>
        <p:nvPicPr>
          <p:cNvPr id="11" name="Image 10">
            <a:extLst>
              <a:ext uri="{FF2B5EF4-FFF2-40B4-BE49-F238E27FC236}">
                <a16:creationId xmlns:a16="http://schemas.microsoft.com/office/drawing/2014/main" id="{BC15ECC3-AA11-DFD8-6182-CDB412439F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480" y="2493544"/>
            <a:ext cx="5137572" cy="3853179"/>
          </a:xfrm>
          <a:prstGeom prst="rect">
            <a:avLst/>
          </a:prstGeom>
        </p:spPr>
      </p:pic>
      <p:pic>
        <p:nvPicPr>
          <p:cNvPr id="12" name="Picture 9">
            <a:extLst>
              <a:ext uri="{FF2B5EF4-FFF2-40B4-BE49-F238E27FC236}">
                <a16:creationId xmlns:a16="http://schemas.microsoft.com/office/drawing/2014/main" id="{7C6F27BF-BF76-3285-9B61-8CC8730933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987" y="197803"/>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47561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E3DEC-292C-CE0B-E2E0-E63A13D872B1}"/>
            </a:ext>
          </a:extLst>
        </p:cNvPr>
        <p:cNvGrpSpPr/>
        <p:nvPr/>
      </p:nvGrpSpPr>
      <p:grpSpPr>
        <a:xfrm>
          <a:off x="0" y="0"/>
          <a:ext cx="0" cy="0"/>
          <a:chOff x="0" y="0"/>
          <a:chExt cx="0" cy="0"/>
        </a:xfrm>
      </p:grpSpPr>
      <p:pic>
        <p:nvPicPr>
          <p:cNvPr id="3" name="Picture 9">
            <a:extLst>
              <a:ext uri="{FF2B5EF4-FFF2-40B4-BE49-F238E27FC236}">
                <a16:creationId xmlns:a16="http://schemas.microsoft.com/office/drawing/2014/main" id="{F5D1F0D5-DEE7-3130-B0E9-8C100222E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55" y="1157"/>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oneTexte 4">
            <a:extLst>
              <a:ext uri="{FF2B5EF4-FFF2-40B4-BE49-F238E27FC236}">
                <a16:creationId xmlns:a16="http://schemas.microsoft.com/office/drawing/2014/main" id="{2C43139E-013C-33C3-03CB-62EBC21BE6C9}"/>
              </a:ext>
            </a:extLst>
          </p:cNvPr>
          <p:cNvSpPr txBox="1"/>
          <p:nvPr/>
        </p:nvSpPr>
        <p:spPr>
          <a:xfrm>
            <a:off x="481781" y="2304131"/>
            <a:ext cx="11316929" cy="3229538"/>
          </a:xfrm>
          <a:prstGeom prst="rect">
            <a:avLst/>
          </a:prstGeom>
          <a:noFill/>
        </p:spPr>
        <p:txBody>
          <a:bodyPr wrap="square">
            <a:spAutoFit/>
          </a:bodyPr>
          <a:lstStyle/>
          <a:p>
            <a:pPr algn="ctr" eaLnBrk="1">
              <a:lnSpc>
                <a:spcPct val="116000"/>
              </a:lnSpc>
              <a:buSzPct val="45000"/>
              <a:buFont typeface="Wingdings" panose="05000000000000000000" pitchFamily="2" charset="2"/>
              <a:buChar char=""/>
            </a:pPr>
            <a:r>
              <a:rPr lang="fr-FR" altLang="fr-FR" sz="2100" b="1" dirty="0">
                <a:solidFill>
                  <a:srgbClr val="000000"/>
                </a:solidFill>
                <a:latin typeface="Comic Sans MS" panose="030F0702030302020204" pitchFamily="66" charset="0"/>
              </a:rPr>
              <a:t> </a:t>
            </a:r>
            <a:r>
              <a:rPr lang="fr-FR" altLang="fr-FR" sz="2400" b="1" dirty="0">
                <a:solidFill>
                  <a:srgbClr val="0070C0"/>
                </a:solidFill>
                <a:latin typeface="Comic Sans MS" panose="030F0702030302020204" pitchFamily="66" charset="0"/>
              </a:rPr>
              <a:t>Élément indispensable à la vie</a:t>
            </a:r>
            <a:r>
              <a:rPr lang="fr-FR" altLang="fr-FR" sz="2400" b="1" i="1" dirty="0">
                <a:solidFill>
                  <a:srgbClr val="0070C0"/>
                </a:solidFill>
                <a:latin typeface="Comic Sans MS" panose="030F0702030302020204" pitchFamily="66" charset="0"/>
              </a:rPr>
              <a:t>,</a:t>
            </a:r>
          </a:p>
          <a:p>
            <a:pPr algn="ctr" eaLnBrk="1">
              <a:lnSpc>
                <a:spcPct val="116000"/>
              </a:lnSpc>
              <a:buSzPct val="45000"/>
              <a:buFont typeface="Wingdings" panose="05000000000000000000" pitchFamily="2" charset="2"/>
              <a:buChar char=""/>
            </a:pPr>
            <a:endParaRPr lang="fr-FR" altLang="fr-FR" sz="2400" b="1" i="1" dirty="0">
              <a:solidFill>
                <a:srgbClr val="0070C0"/>
              </a:solidFill>
              <a:latin typeface="Comic Sans MS" panose="030F0702030302020204" pitchFamily="66" charset="0"/>
            </a:endParaRPr>
          </a:p>
          <a:p>
            <a:pPr eaLnBrk="1">
              <a:lnSpc>
                <a:spcPct val="116000"/>
              </a:lnSpc>
              <a:buSzPct val="45000"/>
              <a:buFont typeface="Wingdings" panose="05000000000000000000" pitchFamily="2" charset="2"/>
              <a:buChar char=""/>
            </a:pPr>
            <a:r>
              <a:rPr lang="fr-FR" altLang="fr-FR" sz="2100" b="1" dirty="0">
                <a:solidFill>
                  <a:srgbClr val="000000"/>
                </a:solidFill>
                <a:latin typeface="Comic Sans MS" panose="030F0702030302020204" pitchFamily="66" charset="0"/>
              </a:rPr>
              <a:t> </a:t>
            </a:r>
            <a:r>
              <a:rPr lang="fr-FR" altLang="fr-FR" b="1" dirty="0">
                <a:solidFill>
                  <a:srgbClr val="000000"/>
                </a:solidFill>
                <a:latin typeface="Comic Sans MS" panose="030F0702030302020204" pitchFamily="66" charset="0"/>
              </a:rPr>
              <a:t>Le volume réduit du pot impose un arrosage régulier en quantité adaptée à l’arbre.</a:t>
            </a:r>
          </a:p>
          <a:p>
            <a:pPr eaLnBrk="1">
              <a:lnSpc>
                <a:spcPct val="116000"/>
              </a:lnSpc>
              <a:buSzPct val="45000"/>
              <a:buFont typeface="Wingdings" panose="05000000000000000000" pitchFamily="2" charset="2"/>
              <a:buChar char=""/>
            </a:pPr>
            <a:endParaRPr lang="fr-FR" altLang="fr-FR" b="1" dirty="0">
              <a:solidFill>
                <a:srgbClr val="000000"/>
              </a:solidFill>
              <a:latin typeface="Comic Sans MS" panose="030F0702030302020204" pitchFamily="66" charset="0"/>
            </a:endParaRPr>
          </a:p>
          <a:p>
            <a:pPr eaLnBrk="1">
              <a:lnSpc>
                <a:spcPct val="116000"/>
              </a:lnSpc>
              <a:buSzPct val="45000"/>
              <a:buFont typeface="Wingdings" panose="05000000000000000000" pitchFamily="2" charset="2"/>
              <a:buChar char=""/>
            </a:pPr>
            <a:r>
              <a:rPr lang="fr-FR" altLang="fr-FR" b="1" dirty="0">
                <a:solidFill>
                  <a:srgbClr val="000000"/>
                </a:solidFill>
                <a:latin typeface="Comic Sans MS" panose="030F0702030302020204" pitchFamily="66" charset="0"/>
              </a:rPr>
              <a:t> Un excès d'eau peut provoquer l'asphyxie et la pourriture des racines. Ce risque reste limité avec les substrats préconisés. </a:t>
            </a:r>
          </a:p>
          <a:p>
            <a:pPr eaLnBrk="1">
              <a:lnSpc>
                <a:spcPct val="116000"/>
              </a:lnSpc>
              <a:buSzPct val="45000"/>
              <a:buFont typeface="Wingdings" panose="05000000000000000000" pitchFamily="2" charset="2"/>
              <a:buChar char=""/>
            </a:pPr>
            <a:endParaRPr lang="fr-FR" altLang="fr-FR" b="1" dirty="0">
              <a:solidFill>
                <a:srgbClr val="000000"/>
              </a:solidFill>
              <a:latin typeface="Comic Sans MS" panose="030F0702030302020204" pitchFamily="66" charset="0"/>
            </a:endParaRPr>
          </a:p>
          <a:p>
            <a:pPr eaLnBrk="1">
              <a:lnSpc>
                <a:spcPct val="116000"/>
              </a:lnSpc>
              <a:buSzPct val="45000"/>
              <a:buFont typeface="Wingdings" panose="05000000000000000000" pitchFamily="2" charset="2"/>
              <a:buChar char=""/>
            </a:pPr>
            <a:r>
              <a:rPr lang="fr-FR" altLang="fr-FR" b="1" dirty="0">
                <a:solidFill>
                  <a:srgbClr val="000000"/>
                </a:solidFill>
                <a:latin typeface="Comic Sans MS" panose="030F0702030302020204" pitchFamily="66" charset="0"/>
              </a:rPr>
              <a:t> Un excès d’eau peut induire également un allongement des entre-nœuds avec un impact négatif sur l’aspect de l’arbre. </a:t>
            </a:r>
          </a:p>
        </p:txBody>
      </p:sp>
      <p:sp>
        <p:nvSpPr>
          <p:cNvPr id="7" name="ZoneTexte 6">
            <a:extLst>
              <a:ext uri="{FF2B5EF4-FFF2-40B4-BE49-F238E27FC236}">
                <a16:creationId xmlns:a16="http://schemas.microsoft.com/office/drawing/2014/main" id="{223B39F8-C39A-2BFF-26FE-789431EE5F14}"/>
              </a:ext>
            </a:extLst>
          </p:cNvPr>
          <p:cNvSpPr txBox="1"/>
          <p:nvPr/>
        </p:nvSpPr>
        <p:spPr>
          <a:xfrm>
            <a:off x="481781" y="305393"/>
            <a:ext cx="11316929" cy="812274"/>
          </a:xfrm>
          <a:prstGeom prst="rect">
            <a:avLst/>
          </a:prstGeom>
          <a:noFill/>
        </p:spPr>
        <p:txBody>
          <a:bodyPr wrap="square">
            <a:spAutoFit/>
          </a:bodyPr>
          <a:lstStyle/>
          <a:p>
            <a:pPr algn="just">
              <a:lnSpc>
                <a:spcPct val="116000"/>
              </a:lnSpc>
              <a:buClrTx/>
              <a:buFontTx/>
              <a:buNone/>
            </a:pPr>
            <a:endParaRPr lang="fr-FR" altLang="fr-FR" sz="1800" b="1" dirty="0">
              <a:latin typeface="Comic Sans MS" panose="030F0702030302020204" pitchFamily="66" charset="0"/>
              <a:cs typeface="Roboto" panose="02000000000000000000" pitchFamily="2" charset="0"/>
            </a:endParaRPr>
          </a:p>
          <a:p>
            <a:pPr algn="ctr">
              <a:lnSpc>
                <a:spcPct val="116000"/>
              </a:lnSpc>
              <a:buClrTx/>
              <a:buFontTx/>
              <a:buNone/>
            </a:pPr>
            <a:r>
              <a:rPr lang="fr-FR" altLang="fr-FR" sz="2400" b="1" dirty="0">
                <a:solidFill>
                  <a:srgbClr val="0070C0"/>
                </a:solidFill>
                <a:latin typeface="Comic Sans MS" panose="030F0702030302020204" pitchFamily="66" charset="0"/>
                <a:cs typeface="Roboto" panose="02000000000000000000" pitchFamily="2" charset="0"/>
              </a:rPr>
              <a:t>LA CULTURE DE L’ARBRE- </a:t>
            </a:r>
            <a:r>
              <a:rPr lang="fr-FR" altLang="fr-FR" sz="2000" b="1" dirty="0">
                <a:solidFill>
                  <a:srgbClr val="0070C0"/>
                </a:solidFill>
                <a:latin typeface="Comic Sans MS" panose="030F0702030302020204" pitchFamily="66" charset="0"/>
                <a:cs typeface="Roboto" panose="02000000000000000000" pitchFamily="2" charset="0"/>
              </a:rPr>
              <a:t>les besoins à pourvoir   </a:t>
            </a:r>
          </a:p>
        </p:txBody>
      </p:sp>
      <p:sp>
        <p:nvSpPr>
          <p:cNvPr id="8" name="ZoneTexte 7">
            <a:extLst>
              <a:ext uri="{FF2B5EF4-FFF2-40B4-BE49-F238E27FC236}">
                <a16:creationId xmlns:a16="http://schemas.microsoft.com/office/drawing/2014/main" id="{218A19F7-B818-D7D2-5677-A1206588EA41}"/>
              </a:ext>
            </a:extLst>
          </p:cNvPr>
          <p:cNvSpPr txBox="1"/>
          <p:nvPr/>
        </p:nvSpPr>
        <p:spPr>
          <a:xfrm>
            <a:off x="294969" y="1429827"/>
            <a:ext cx="11641392" cy="461665"/>
          </a:xfrm>
          <a:prstGeom prst="rect">
            <a:avLst/>
          </a:prstGeom>
          <a:noFill/>
        </p:spPr>
        <p:txBody>
          <a:bodyPr wrap="square" rtlCol="0">
            <a:spAutoFit/>
          </a:bodyPr>
          <a:lstStyle/>
          <a:p>
            <a:pPr algn="ctr"/>
            <a:r>
              <a:rPr lang="fr-FR" sz="2400" b="1" dirty="0">
                <a:latin typeface="Comic Sans MS" panose="030F0702030302020204" pitchFamily="66" charset="0"/>
              </a:rPr>
              <a:t>L’Arrosage – le besoin en eau </a:t>
            </a:r>
          </a:p>
        </p:txBody>
      </p:sp>
    </p:spTree>
    <p:extLst>
      <p:ext uri="{BB962C8B-B14F-4D97-AF65-F5344CB8AC3E}">
        <p14:creationId xmlns:p14="http://schemas.microsoft.com/office/powerpoint/2010/main" val="2860470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AD51E-D53D-FA7C-3474-35C5A8AE10ED}"/>
            </a:ext>
          </a:extLst>
        </p:cNvPr>
        <p:cNvGrpSpPr/>
        <p:nvPr/>
      </p:nvGrpSpPr>
      <p:grpSpPr>
        <a:xfrm>
          <a:off x="0" y="0"/>
          <a:ext cx="0" cy="0"/>
          <a:chOff x="0" y="0"/>
          <a:chExt cx="0" cy="0"/>
        </a:xfrm>
      </p:grpSpPr>
      <p:pic>
        <p:nvPicPr>
          <p:cNvPr id="3" name="Picture 9">
            <a:extLst>
              <a:ext uri="{FF2B5EF4-FFF2-40B4-BE49-F238E27FC236}">
                <a16:creationId xmlns:a16="http://schemas.microsoft.com/office/drawing/2014/main" id="{6DFEAA6F-4A76-4CBB-E89E-8680D3527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55" y="1157"/>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oneTexte 4">
            <a:extLst>
              <a:ext uri="{FF2B5EF4-FFF2-40B4-BE49-F238E27FC236}">
                <a16:creationId xmlns:a16="http://schemas.microsoft.com/office/drawing/2014/main" id="{42E05F07-F098-A10E-6D34-961C9BD0B77B}"/>
              </a:ext>
            </a:extLst>
          </p:cNvPr>
          <p:cNvSpPr txBox="1"/>
          <p:nvPr/>
        </p:nvSpPr>
        <p:spPr>
          <a:xfrm>
            <a:off x="393291" y="2874409"/>
            <a:ext cx="11493909" cy="3856633"/>
          </a:xfrm>
          <a:prstGeom prst="rect">
            <a:avLst/>
          </a:prstGeom>
          <a:noFill/>
        </p:spPr>
        <p:txBody>
          <a:bodyPr wrap="square">
            <a:spAutoFit/>
          </a:bodyPr>
          <a:lstStyle/>
          <a:p>
            <a:pPr algn="ctr" eaLnBrk="1">
              <a:lnSpc>
                <a:spcPct val="116000"/>
              </a:lnSpc>
              <a:spcBef>
                <a:spcPts val="75"/>
              </a:spcBef>
              <a:spcAft>
                <a:spcPts val="75"/>
              </a:spcAft>
              <a:buSzPct val="100000"/>
              <a:defRPr/>
            </a:pPr>
            <a:r>
              <a:rPr lang="fr-FR" altLang="fr-FR" b="1" dirty="0">
                <a:solidFill>
                  <a:srgbClr val="0070C0"/>
                </a:solidFill>
                <a:latin typeface="Comic Sans MS" panose="030F0702030302020204" pitchFamily="66" charset="0"/>
                <a:cs typeface="Roboto" panose="02000000000000000000" pitchFamily="2" charset="0"/>
              </a:rPr>
              <a:t>Pour une bonne croissance de l’arbre  :  </a:t>
            </a:r>
          </a:p>
          <a:p>
            <a:pPr marL="215900" indent="-215900" eaLnBrk="1">
              <a:lnSpc>
                <a:spcPct val="116000"/>
              </a:lnSpc>
              <a:spcBef>
                <a:spcPts val="75"/>
              </a:spcBef>
              <a:spcAft>
                <a:spcPts val="75"/>
              </a:spcAft>
              <a:buClr>
                <a:srgbClr val="000000"/>
              </a:buClr>
              <a:buSzPct val="45000"/>
              <a:buFont typeface="Wingdings" panose="05000000000000000000" pitchFamily="2" charset="2"/>
              <a:buChar char=""/>
              <a:defRPr/>
            </a:pPr>
            <a:r>
              <a:rPr lang="fr-FR" altLang="fr-FR" b="1" dirty="0">
                <a:latin typeface="Comic Sans MS" panose="030F0702030302020204" pitchFamily="66" charset="0"/>
                <a:cs typeface="Roboto" panose="02000000000000000000" pitchFamily="2" charset="0"/>
              </a:rPr>
              <a:t>Pratiquer une fertilisation régulière adaptée </a:t>
            </a:r>
          </a:p>
          <a:p>
            <a:pPr marL="215900" indent="-215900" eaLnBrk="1">
              <a:lnSpc>
                <a:spcPct val="116000"/>
              </a:lnSpc>
              <a:spcBef>
                <a:spcPts val="75"/>
              </a:spcBef>
              <a:spcAft>
                <a:spcPts val="75"/>
              </a:spcAft>
              <a:buClr>
                <a:srgbClr val="000000"/>
              </a:buClr>
              <a:buSzPct val="45000"/>
              <a:buFont typeface="Wingdings" panose="05000000000000000000" pitchFamily="2" charset="2"/>
              <a:buChar char=""/>
              <a:defRPr/>
            </a:pPr>
            <a:r>
              <a:rPr lang="fr-FR" altLang="fr-FR" b="1" dirty="0">
                <a:latin typeface="Comic Sans MS" panose="030F0702030302020204" pitchFamily="66" charset="0"/>
                <a:cs typeface="Roboto" panose="02000000000000000000" pitchFamily="2" charset="0"/>
              </a:rPr>
              <a:t>Utiliser soit, des engrais organiques à décomposition lente ; soit des engrais minéraux, à absorption rapide, et conditionnés sous forme solide ou liquide.</a:t>
            </a:r>
          </a:p>
          <a:p>
            <a:pPr eaLnBrk="1">
              <a:lnSpc>
                <a:spcPct val="133000"/>
              </a:lnSpc>
              <a:spcBef>
                <a:spcPts val="75"/>
              </a:spcBef>
              <a:spcAft>
                <a:spcPts val="75"/>
              </a:spcAft>
              <a:buSzPct val="100000"/>
              <a:defRPr/>
            </a:pPr>
            <a:r>
              <a:rPr lang="fr-FR" altLang="fr-FR" b="1" dirty="0">
                <a:latin typeface="Comic Sans MS" panose="030F0702030302020204" pitchFamily="66" charset="0"/>
                <a:cs typeface="Roboto" panose="02000000000000000000" pitchFamily="2" charset="0"/>
              </a:rPr>
              <a:t>Les engrais choisis  et leurs dosages dépendent :</a:t>
            </a:r>
          </a:p>
          <a:p>
            <a:pPr marL="215900" indent="-215900" eaLnBrk="1">
              <a:lnSpc>
                <a:spcPct val="116000"/>
              </a:lnSpc>
              <a:spcBef>
                <a:spcPts val="75"/>
              </a:spcBef>
              <a:spcAft>
                <a:spcPts val="75"/>
              </a:spcAft>
              <a:buClr>
                <a:srgbClr val="000000"/>
              </a:buClr>
              <a:buSzPct val="45000"/>
              <a:buFont typeface="Wingdings" panose="05000000000000000000" pitchFamily="2" charset="2"/>
              <a:buChar char=""/>
              <a:defRPr/>
            </a:pPr>
            <a:r>
              <a:rPr lang="fr-FR" altLang="fr-FR" b="1" dirty="0">
                <a:latin typeface="Comic Sans MS" panose="030F0702030302020204" pitchFamily="66" charset="0"/>
                <a:cs typeface="Roboto" panose="02000000000000000000" pitchFamily="2" charset="0"/>
              </a:rPr>
              <a:t>des espèces cultivées, arbres caducs, à fleurs, conifères, …</a:t>
            </a:r>
          </a:p>
          <a:p>
            <a:pPr marL="215900" indent="-215900" eaLnBrk="1">
              <a:lnSpc>
                <a:spcPct val="116000"/>
              </a:lnSpc>
              <a:spcBef>
                <a:spcPts val="75"/>
              </a:spcBef>
              <a:spcAft>
                <a:spcPts val="75"/>
              </a:spcAft>
              <a:buClr>
                <a:srgbClr val="000000"/>
              </a:buClr>
              <a:buSzPct val="45000"/>
              <a:buFont typeface="Wingdings" panose="05000000000000000000" pitchFamily="2" charset="2"/>
              <a:buChar char=""/>
              <a:defRPr/>
            </a:pPr>
            <a:r>
              <a:rPr lang="fr-FR" altLang="fr-FR" b="1" dirty="0">
                <a:latin typeface="Comic Sans MS" panose="030F0702030302020204" pitchFamily="66" charset="0"/>
                <a:cs typeface="Roboto" panose="02000000000000000000" pitchFamily="2" charset="0"/>
              </a:rPr>
              <a:t>de la période de l'année (printemps, automne ),</a:t>
            </a:r>
          </a:p>
          <a:p>
            <a:pPr marL="215900" indent="-215900" eaLnBrk="1">
              <a:lnSpc>
                <a:spcPct val="116000"/>
              </a:lnSpc>
              <a:spcBef>
                <a:spcPts val="75"/>
              </a:spcBef>
              <a:spcAft>
                <a:spcPts val="75"/>
              </a:spcAft>
              <a:buClr>
                <a:srgbClr val="000000"/>
              </a:buClr>
              <a:buSzPct val="45000"/>
              <a:buFont typeface="Wingdings" panose="05000000000000000000" pitchFamily="2" charset="2"/>
              <a:buChar char=""/>
              <a:defRPr/>
            </a:pPr>
            <a:r>
              <a:rPr lang="fr-FR" altLang="fr-FR" b="1" dirty="0">
                <a:latin typeface="Comic Sans MS" panose="030F0702030302020204" pitchFamily="66" charset="0"/>
                <a:cs typeface="Roboto" panose="02000000000000000000" pitchFamily="2" charset="0"/>
              </a:rPr>
              <a:t>de l’avancement de la culture du bonsaï.</a:t>
            </a:r>
          </a:p>
          <a:p>
            <a:pPr eaLnBrk="1">
              <a:lnSpc>
                <a:spcPct val="116000"/>
              </a:lnSpc>
              <a:spcBef>
                <a:spcPts val="75"/>
              </a:spcBef>
              <a:spcAft>
                <a:spcPts val="75"/>
              </a:spcAft>
              <a:buClr>
                <a:srgbClr val="000000"/>
              </a:buClr>
              <a:buSzPct val="45000"/>
              <a:defRPr/>
            </a:pPr>
            <a:endParaRPr lang="fr-FR" altLang="fr-FR" b="1" dirty="0">
              <a:latin typeface="Comic Sans MS" panose="030F0702030302020204" pitchFamily="66" charset="0"/>
              <a:cs typeface="Roboto" panose="02000000000000000000" pitchFamily="2" charset="0"/>
            </a:endParaRPr>
          </a:p>
          <a:p>
            <a:pPr eaLnBrk="1">
              <a:lnSpc>
                <a:spcPct val="116000"/>
              </a:lnSpc>
              <a:spcBef>
                <a:spcPts val="75"/>
              </a:spcBef>
              <a:spcAft>
                <a:spcPts val="75"/>
              </a:spcAft>
              <a:buSzPct val="100000"/>
              <a:defRPr/>
            </a:pPr>
            <a:r>
              <a:rPr lang="fr-FR" altLang="fr-FR" b="1" dirty="0">
                <a:latin typeface="Comic Sans MS" panose="030F0702030302020204" pitchFamily="66" charset="0"/>
                <a:cs typeface="Roboto" panose="02000000000000000000" pitchFamily="2" charset="0"/>
              </a:rPr>
              <a:t>Les engrais sont disponibles en jardinerie – pour les engrais spécifiques dédiés aux </a:t>
            </a:r>
            <a:r>
              <a:rPr lang="fr-FR" altLang="fr-FR" b="1" dirty="0" err="1">
                <a:latin typeface="Comic Sans MS" panose="030F0702030302020204" pitchFamily="66" charset="0"/>
                <a:cs typeface="Roboto" panose="02000000000000000000" pitchFamily="2" charset="0"/>
              </a:rPr>
              <a:t>Bonsai</a:t>
            </a:r>
            <a:r>
              <a:rPr lang="fr-FR" altLang="fr-FR" b="1" dirty="0">
                <a:latin typeface="Comic Sans MS" panose="030F0702030302020204" pitchFamily="66" charset="0"/>
                <a:cs typeface="Roboto" panose="02000000000000000000" pitchFamily="2" charset="0"/>
              </a:rPr>
              <a:t>, il faut se rendre sur les sites spécialisés en ligne. </a:t>
            </a:r>
          </a:p>
        </p:txBody>
      </p:sp>
      <p:sp>
        <p:nvSpPr>
          <p:cNvPr id="7" name="ZoneTexte 6">
            <a:extLst>
              <a:ext uri="{FF2B5EF4-FFF2-40B4-BE49-F238E27FC236}">
                <a16:creationId xmlns:a16="http://schemas.microsoft.com/office/drawing/2014/main" id="{B8F33692-F543-82E0-28B0-821695FE089E}"/>
              </a:ext>
            </a:extLst>
          </p:cNvPr>
          <p:cNvSpPr txBox="1"/>
          <p:nvPr/>
        </p:nvSpPr>
        <p:spPr>
          <a:xfrm>
            <a:off x="481781" y="98915"/>
            <a:ext cx="11316929" cy="812274"/>
          </a:xfrm>
          <a:prstGeom prst="rect">
            <a:avLst/>
          </a:prstGeom>
          <a:noFill/>
        </p:spPr>
        <p:txBody>
          <a:bodyPr wrap="square">
            <a:spAutoFit/>
          </a:bodyPr>
          <a:lstStyle/>
          <a:p>
            <a:pPr algn="just">
              <a:lnSpc>
                <a:spcPct val="116000"/>
              </a:lnSpc>
              <a:buClrTx/>
              <a:buFontTx/>
              <a:buNone/>
            </a:pPr>
            <a:endParaRPr lang="fr-FR" altLang="fr-FR" sz="1800" b="1" dirty="0">
              <a:latin typeface="Comic Sans MS" panose="030F0702030302020204" pitchFamily="66" charset="0"/>
              <a:cs typeface="Roboto" panose="02000000000000000000" pitchFamily="2" charset="0"/>
            </a:endParaRPr>
          </a:p>
          <a:p>
            <a:pPr algn="ctr">
              <a:lnSpc>
                <a:spcPct val="116000"/>
              </a:lnSpc>
              <a:buClrTx/>
              <a:buFontTx/>
              <a:buNone/>
            </a:pPr>
            <a:r>
              <a:rPr lang="fr-FR" altLang="fr-FR" sz="2400" b="1" dirty="0">
                <a:solidFill>
                  <a:srgbClr val="0070C0"/>
                </a:solidFill>
                <a:latin typeface="Comic Sans MS" panose="030F0702030302020204" pitchFamily="66" charset="0"/>
                <a:cs typeface="Roboto" panose="02000000000000000000" pitchFamily="2" charset="0"/>
              </a:rPr>
              <a:t>LA CULTURE DE L’ARBRE- </a:t>
            </a:r>
            <a:r>
              <a:rPr lang="fr-FR" altLang="fr-FR" sz="2000" b="1" dirty="0">
                <a:solidFill>
                  <a:srgbClr val="0070C0"/>
                </a:solidFill>
                <a:latin typeface="Comic Sans MS" panose="030F0702030302020204" pitchFamily="66" charset="0"/>
                <a:cs typeface="Roboto" panose="02000000000000000000" pitchFamily="2" charset="0"/>
              </a:rPr>
              <a:t>les besoins à pourvoir   </a:t>
            </a:r>
          </a:p>
        </p:txBody>
      </p:sp>
      <p:sp>
        <p:nvSpPr>
          <p:cNvPr id="8" name="ZoneTexte 7">
            <a:extLst>
              <a:ext uri="{FF2B5EF4-FFF2-40B4-BE49-F238E27FC236}">
                <a16:creationId xmlns:a16="http://schemas.microsoft.com/office/drawing/2014/main" id="{E6E6AB36-EEB1-3F09-D77C-DB6D4990B8D7}"/>
              </a:ext>
            </a:extLst>
          </p:cNvPr>
          <p:cNvSpPr txBox="1"/>
          <p:nvPr/>
        </p:nvSpPr>
        <p:spPr>
          <a:xfrm>
            <a:off x="319549" y="1045836"/>
            <a:ext cx="11641392" cy="461665"/>
          </a:xfrm>
          <a:prstGeom prst="rect">
            <a:avLst/>
          </a:prstGeom>
          <a:noFill/>
        </p:spPr>
        <p:txBody>
          <a:bodyPr wrap="square" rtlCol="0">
            <a:spAutoFit/>
          </a:bodyPr>
          <a:lstStyle/>
          <a:p>
            <a:pPr algn="ctr"/>
            <a:r>
              <a:rPr lang="fr-FR" sz="2400" b="1" dirty="0">
                <a:latin typeface="Comic Sans MS" panose="030F0702030302020204" pitchFamily="66" charset="0"/>
              </a:rPr>
              <a:t>Les nutriments   </a:t>
            </a:r>
          </a:p>
        </p:txBody>
      </p:sp>
      <p:sp>
        <p:nvSpPr>
          <p:cNvPr id="2" name="ZoneTexte 1">
            <a:extLst>
              <a:ext uri="{FF2B5EF4-FFF2-40B4-BE49-F238E27FC236}">
                <a16:creationId xmlns:a16="http://schemas.microsoft.com/office/drawing/2014/main" id="{43CA5E99-502D-A647-1D42-7F9D02B3CCD7}"/>
              </a:ext>
            </a:extLst>
          </p:cNvPr>
          <p:cNvSpPr txBox="1"/>
          <p:nvPr/>
        </p:nvSpPr>
        <p:spPr>
          <a:xfrm>
            <a:off x="319549" y="1632155"/>
            <a:ext cx="11724967" cy="1077218"/>
          </a:xfrm>
          <a:prstGeom prst="rect">
            <a:avLst/>
          </a:prstGeom>
          <a:noFill/>
        </p:spPr>
        <p:txBody>
          <a:bodyPr wrap="square" rtlCol="0">
            <a:spAutoFit/>
          </a:bodyPr>
          <a:lstStyle/>
          <a:p>
            <a:r>
              <a:rPr lang="fr-FR" sz="1600" i="1" dirty="0">
                <a:latin typeface="Comic Sans MS" panose="030F0702030302020204" pitchFamily="66" charset="0"/>
              </a:rPr>
              <a:t>Les substrats utilisés  ne contiennent aucune substance organique, ni sels minéraux. Il est indispensable de l’enrichir en fonction des besoins de l’arbre. Les besoins de l’arbre sont liés à sa maturité et à son « état de santé ». </a:t>
            </a:r>
          </a:p>
          <a:p>
            <a:r>
              <a:rPr lang="fr-FR" sz="1600" i="1" dirty="0">
                <a:latin typeface="Comic Sans MS" panose="030F0702030302020204" pitchFamily="66" charset="0"/>
              </a:rPr>
              <a:t>L’apport d’engrais sert à fertiliser, amender, enrichir le substrat pour améliorer ses qualités chimiques et biologiques  et à apporter à l’arbre les éléments nécessaires à son développement.  </a:t>
            </a:r>
          </a:p>
        </p:txBody>
      </p:sp>
    </p:spTree>
    <p:extLst>
      <p:ext uri="{BB962C8B-B14F-4D97-AF65-F5344CB8AC3E}">
        <p14:creationId xmlns:p14="http://schemas.microsoft.com/office/powerpoint/2010/main" val="1691370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5A9A1-2E4E-24BF-598A-DBBA51E819A0}"/>
            </a:ext>
          </a:extLst>
        </p:cNvPr>
        <p:cNvGrpSpPr/>
        <p:nvPr/>
      </p:nvGrpSpPr>
      <p:grpSpPr>
        <a:xfrm>
          <a:off x="0" y="0"/>
          <a:ext cx="0" cy="0"/>
          <a:chOff x="0" y="0"/>
          <a:chExt cx="0" cy="0"/>
        </a:xfrm>
      </p:grpSpPr>
      <p:pic>
        <p:nvPicPr>
          <p:cNvPr id="3" name="Picture 9">
            <a:extLst>
              <a:ext uri="{FF2B5EF4-FFF2-40B4-BE49-F238E27FC236}">
                <a16:creationId xmlns:a16="http://schemas.microsoft.com/office/drawing/2014/main" id="{B39FB61E-B5BC-2EBE-E5DC-216B15164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55" y="1157"/>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ZoneTexte 6">
            <a:extLst>
              <a:ext uri="{FF2B5EF4-FFF2-40B4-BE49-F238E27FC236}">
                <a16:creationId xmlns:a16="http://schemas.microsoft.com/office/drawing/2014/main" id="{7DBA0733-8407-0F10-A13E-9B528A8590EA}"/>
              </a:ext>
            </a:extLst>
          </p:cNvPr>
          <p:cNvSpPr txBox="1"/>
          <p:nvPr/>
        </p:nvSpPr>
        <p:spPr>
          <a:xfrm>
            <a:off x="481781" y="79250"/>
            <a:ext cx="11316929" cy="812274"/>
          </a:xfrm>
          <a:prstGeom prst="rect">
            <a:avLst/>
          </a:prstGeom>
          <a:noFill/>
        </p:spPr>
        <p:txBody>
          <a:bodyPr wrap="square">
            <a:spAutoFit/>
          </a:bodyPr>
          <a:lstStyle/>
          <a:p>
            <a:pPr algn="just">
              <a:lnSpc>
                <a:spcPct val="116000"/>
              </a:lnSpc>
              <a:buClrTx/>
              <a:buFontTx/>
              <a:buNone/>
            </a:pPr>
            <a:endParaRPr lang="fr-FR" altLang="fr-FR" sz="1800" b="1" dirty="0">
              <a:latin typeface="Comic Sans MS" panose="030F0702030302020204" pitchFamily="66" charset="0"/>
              <a:cs typeface="Roboto" panose="02000000000000000000" pitchFamily="2" charset="0"/>
            </a:endParaRPr>
          </a:p>
          <a:p>
            <a:pPr algn="ctr">
              <a:lnSpc>
                <a:spcPct val="116000"/>
              </a:lnSpc>
              <a:buClrTx/>
              <a:buFontTx/>
              <a:buNone/>
            </a:pPr>
            <a:r>
              <a:rPr lang="fr-FR" altLang="fr-FR" sz="2400" b="1" dirty="0">
                <a:solidFill>
                  <a:srgbClr val="0070C0"/>
                </a:solidFill>
                <a:latin typeface="Comic Sans MS" panose="030F0702030302020204" pitchFamily="66" charset="0"/>
                <a:cs typeface="Roboto" panose="02000000000000000000" pitchFamily="2" charset="0"/>
              </a:rPr>
              <a:t>LA CULTURE DE L’ARBRE- </a:t>
            </a:r>
            <a:r>
              <a:rPr lang="fr-FR" altLang="fr-FR" sz="2000" b="1" dirty="0">
                <a:solidFill>
                  <a:srgbClr val="0070C0"/>
                </a:solidFill>
                <a:latin typeface="Comic Sans MS" panose="030F0702030302020204" pitchFamily="66" charset="0"/>
                <a:cs typeface="Roboto" panose="02000000000000000000" pitchFamily="2" charset="0"/>
              </a:rPr>
              <a:t>les besoins à pourvoir   </a:t>
            </a:r>
          </a:p>
        </p:txBody>
      </p:sp>
      <p:sp>
        <p:nvSpPr>
          <p:cNvPr id="8" name="ZoneTexte 7">
            <a:extLst>
              <a:ext uri="{FF2B5EF4-FFF2-40B4-BE49-F238E27FC236}">
                <a16:creationId xmlns:a16="http://schemas.microsoft.com/office/drawing/2014/main" id="{F0433291-DF82-7F84-0DFA-27C41C0A88D0}"/>
              </a:ext>
            </a:extLst>
          </p:cNvPr>
          <p:cNvSpPr txBox="1"/>
          <p:nvPr/>
        </p:nvSpPr>
        <p:spPr>
          <a:xfrm>
            <a:off x="294969" y="1429827"/>
            <a:ext cx="11641392" cy="461665"/>
          </a:xfrm>
          <a:prstGeom prst="rect">
            <a:avLst/>
          </a:prstGeom>
          <a:noFill/>
        </p:spPr>
        <p:txBody>
          <a:bodyPr wrap="square" rtlCol="0">
            <a:spAutoFit/>
          </a:bodyPr>
          <a:lstStyle/>
          <a:p>
            <a:pPr algn="ctr"/>
            <a:r>
              <a:rPr lang="fr-FR" sz="2400" b="1" dirty="0">
                <a:latin typeface="Comic Sans MS" panose="030F0702030302020204" pitchFamily="66" charset="0"/>
              </a:rPr>
              <a:t> </a:t>
            </a:r>
          </a:p>
        </p:txBody>
      </p:sp>
      <p:sp>
        <p:nvSpPr>
          <p:cNvPr id="4" name="ZoneTexte 3">
            <a:extLst>
              <a:ext uri="{FF2B5EF4-FFF2-40B4-BE49-F238E27FC236}">
                <a16:creationId xmlns:a16="http://schemas.microsoft.com/office/drawing/2014/main" id="{662D81E5-7743-4B3A-DD27-91A0805AB3EE}"/>
              </a:ext>
            </a:extLst>
          </p:cNvPr>
          <p:cNvSpPr txBox="1"/>
          <p:nvPr/>
        </p:nvSpPr>
        <p:spPr>
          <a:xfrm>
            <a:off x="294968" y="1830600"/>
            <a:ext cx="11503741" cy="1854995"/>
          </a:xfrm>
          <a:prstGeom prst="rect">
            <a:avLst/>
          </a:prstGeom>
          <a:noFill/>
        </p:spPr>
        <p:txBody>
          <a:bodyPr wrap="square">
            <a:spAutoFit/>
          </a:bodyPr>
          <a:lstStyle/>
          <a:p>
            <a:pPr algn="just" eaLnBrk="1">
              <a:lnSpc>
                <a:spcPct val="116000"/>
              </a:lnSpc>
              <a:buClrTx/>
              <a:buFontTx/>
              <a:buNone/>
            </a:pPr>
            <a:endParaRPr lang="fr-FR" altLang="fr-FR" sz="1000" b="1" dirty="0">
              <a:solidFill>
                <a:srgbClr val="000000"/>
              </a:solidFill>
              <a:latin typeface="Comic Sans MS" panose="030F0702030302020204" pitchFamily="66" charset="0"/>
            </a:endParaRPr>
          </a:p>
          <a:p>
            <a:pPr eaLnBrk="1">
              <a:lnSpc>
                <a:spcPct val="116000"/>
              </a:lnSpc>
              <a:buClrTx/>
              <a:buSzPct val="45000"/>
              <a:buFontTx/>
              <a:buNone/>
            </a:pPr>
            <a:r>
              <a:rPr lang="fr-FR" altLang="fr-FR" b="1" dirty="0">
                <a:solidFill>
                  <a:srgbClr val="000000"/>
                </a:solidFill>
                <a:latin typeface="Comic Sans MS" panose="030F0702030302020204" pitchFamily="66" charset="0"/>
              </a:rPr>
              <a:t>La croissance des arbres est le résultat de leur capacité à synthétiser de la matière organique au moyen de la lumière, du CO</a:t>
            </a:r>
            <a:r>
              <a:rPr lang="fr-FR" altLang="fr-FR" b="1" baseline="-33000" dirty="0">
                <a:solidFill>
                  <a:srgbClr val="000000"/>
                </a:solidFill>
                <a:latin typeface="Comic Sans MS" panose="030F0702030302020204" pitchFamily="66" charset="0"/>
              </a:rPr>
              <a:t>2</a:t>
            </a:r>
            <a:r>
              <a:rPr lang="fr-FR" altLang="fr-FR" b="1" dirty="0">
                <a:solidFill>
                  <a:srgbClr val="000000"/>
                </a:solidFill>
                <a:latin typeface="Comic Sans MS" panose="030F0702030302020204" pitchFamily="66" charset="0"/>
              </a:rPr>
              <a:t> et de l'eau. </a:t>
            </a:r>
            <a:r>
              <a:rPr lang="fr-FR" altLang="fr-FR" dirty="0">
                <a:solidFill>
                  <a:srgbClr val="000000"/>
                </a:solidFill>
                <a:latin typeface="Comic Sans MS" panose="030F0702030302020204" pitchFamily="66" charset="0"/>
              </a:rPr>
              <a:t> </a:t>
            </a:r>
            <a:r>
              <a:rPr lang="fr-FR" altLang="fr-FR" b="1" dirty="0">
                <a:solidFill>
                  <a:srgbClr val="0070C0"/>
                </a:solidFill>
                <a:latin typeface="Comic Sans MS" panose="030F0702030302020204" pitchFamily="66" charset="0"/>
              </a:rPr>
              <a:t>C’est la photosynthèse </a:t>
            </a:r>
          </a:p>
          <a:p>
            <a:pPr eaLnBrk="1">
              <a:lnSpc>
                <a:spcPct val="116000"/>
              </a:lnSpc>
              <a:buClrTx/>
              <a:buSzPct val="45000"/>
              <a:buFontTx/>
              <a:buNone/>
            </a:pPr>
            <a:r>
              <a:rPr lang="fr-FR" altLang="fr-FR" b="1" dirty="0">
                <a:solidFill>
                  <a:srgbClr val="0070C0"/>
                </a:solidFill>
                <a:latin typeface="Comic Sans MS" panose="030F0702030302020204" pitchFamily="66" charset="0"/>
              </a:rPr>
              <a:t>	</a:t>
            </a:r>
          </a:p>
          <a:p>
            <a:pPr eaLnBrk="1">
              <a:lnSpc>
                <a:spcPct val="116000"/>
              </a:lnSpc>
              <a:buClrTx/>
              <a:buSzPct val="45000"/>
              <a:buFontTx/>
              <a:buNone/>
            </a:pPr>
            <a:r>
              <a:rPr lang="fr-FR" altLang="fr-FR" b="1" dirty="0">
                <a:solidFill>
                  <a:srgbClr val="000000"/>
                </a:solidFill>
                <a:latin typeface="Comic Sans MS" panose="030F0702030302020204" pitchFamily="66" charset="0"/>
              </a:rPr>
              <a:t>Le besoin en quantité de lumière varie selon les espèces (plantes de plein soleil, de mi-ombre ou d'ombre.) Le lieu et l'emplacement, où on cultive un bonsaï, doit prendre en compte cet aspect</a:t>
            </a:r>
            <a:r>
              <a:rPr lang="fr-FR" altLang="fr-FR" sz="1800" b="1" dirty="0">
                <a:solidFill>
                  <a:srgbClr val="000000"/>
                </a:solidFill>
                <a:latin typeface="Comic Sans MS" panose="030F0702030302020204" pitchFamily="66" charset="0"/>
              </a:rPr>
              <a:t>.</a:t>
            </a:r>
          </a:p>
        </p:txBody>
      </p:sp>
      <p:sp>
        <p:nvSpPr>
          <p:cNvPr id="6" name="ZoneTexte 5">
            <a:extLst>
              <a:ext uri="{FF2B5EF4-FFF2-40B4-BE49-F238E27FC236}">
                <a16:creationId xmlns:a16="http://schemas.microsoft.com/office/drawing/2014/main" id="{012521B7-B960-F802-6290-FBECA0AE8D5F}"/>
              </a:ext>
            </a:extLst>
          </p:cNvPr>
          <p:cNvSpPr txBox="1"/>
          <p:nvPr/>
        </p:nvSpPr>
        <p:spPr>
          <a:xfrm>
            <a:off x="447369" y="1100447"/>
            <a:ext cx="11641392" cy="461665"/>
          </a:xfrm>
          <a:prstGeom prst="rect">
            <a:avLst/>
          </a:prstGeom>
          <a:noFill/>
        </p:spPr>
        <p:txBody>
          <a:bodyPr wrap="square" rtlCol="0">
            <a:spAutoFit/>
          </a:bodyPr>
          <a:lstStyle/>
          <a:p>
            <a:pPr algn="ctr"/>
            <a:r>
              <a:rPr lang="fr-FR" sz="2400" b="1" dirty="0">
                <a:latin typeface="Comic Sans MS" panose="030F0702030302020204" pitchFamily="66" charset="0"/>
              </a:rPr>
              <a:t>L’emplacement – la lumière </a:t>
            </a:r>
          </a:p>
        </p:txBody>
      </p:sp>
      <p:pic>
        <p:nvPicPr>
          <p:cNvPr id="2050" name="Picture 2" descr="pepiniere Des arbres et des hommes - Voir, Lire, Surfer ...">
            <a:extLst>
              <a:ext uri="{FF2B5EF4-FFF2-40B4-BE49-F238E27FC236}">
                <a16:creationId xmlns:a16="http://schemas.microsoft.com/office/drawing/2014/main" id="{AB68A120-D22D-CEDE-69B2-9345921B1B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504" y="3795252"/>
            <a:ext cx="3830019" cy="2871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061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4535C-97C7-FF3B-BD6A-32CECBFE8A78}"/>
            </a:ext>
          </a:extLst>
        </p:cNvPr>
        <p:cNvGrpSpPr/>
        <p:nvPr/>
      </p:nvGrpSpPr>
      <p:grpSpPr>
        <a:xfrm>
          <a:off x="0" y="0"/>
          <a:ext cx="0" cy="0"/>
          <a:chOff x="0" y="0"/>
          <a:chExt cx="0" cy="0"/>
        </a:xfrm>
      </p:grpSpPr>
      <p:pic>
        <p:nvPicPr>
          <p:cNvPr id="3" name="Picture 9">
            <a:extLst>
              <a:ext uri="{FF2B5EF4-FFF2-40B4-BE49-F238E27FC236}">
                <a16:creationId xmlns:a16="http://schemas.microsoft.com/office/drawing/2014/main" id="{2C7CB30C-3821-8E15-FA64-12DE5F76D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55" y="1157"/>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ZoneTexte 6">
            <a:extLst>
              <a:ext uri="{FF2B5EF4-FFF2-40B4-BE49-F238E27FC236}">
                <a16:creationId xmlns:a16="http://schemas.microsoft.com/office/drawing/2014/main" id="{F8A2F150-320E-5E49-80F4-90FFB902CB9E}"/>
              </a:ext>
            </a:extLst>
          </p:cNvPr>
          <p:cNvSpPr txBox="1"/>
          <p:nvPr/>
        </p:nvSpPr>
        <p:spPr>
          <a:xfrm>
            <a:off x="481781" y="79250"/>
            <a:ext cx="11316929" cy="812274"/>
          </a:xfrm>
          <a:prstGeom prst="rect">
            <a:avLst/>
          </a:prstGeom>
          <a:noFill/>
        </p:spPr>
        <p:txBody>
          <a:bodyPr wrap="square">
            <a:spAutoFit/>
          </a:bodyPr>
          <a:lstStyle/>
          <a:p>
            <a:pPr algn="just">
              <a:lnSpc>
                <a:spcPct val="116000"/>
              </a:lnSpc>
              <a:buClrTx/>
              <a:buFontTx/>
              <a:buNone/>
            </a:pPr>
            <a:endParaRPr lang="fr-FR" altLang="fr-FR" sz="1800" b="1" dirty="0">
              <a:latin typeface="Comic Sans MS" panose="030F0702030302020204" pitchFamily="66" charset="0"/>
              <a:cs typeface="Roboto" panose="02000000000000000000" pitchFamily="2" charset="0"/>
            </a:endParaRPr>
          </a:p>
          <a:p>
            <a:pPr algn="ctr">
              <a:lnSpc>
                <a:spcPct val="116000"/>
              </a:lnSpc>
              <a:buClrTx/>
              <a:buFontTx/>
              <a:buNone/>
            </a:pPr>
            <a:r>
              <a:rPr lang="fr-FR" altLang="fr-FR" sz="2400" b="1" dirty="0">
                <a:solidFill>
                  <a:srgbClr val="0070C0"/>
                </a:solidFill>
                <a:latin typeface="Comic Sans MS" panose="030F0702030302020204" pitchFamily="66" charset="0"/>
                <a:cs typeface="Roboto" panose="02000000000000000000" pitchFamily="2" charset="0"/>
              </a:rPr>
              <a:t>LA CONSTRUCTION ET L’ESTHETIQUE DU BONSAI</a:t>
            </a:r>
            <a:endParaRPr lang="fr-FR" altLang="fr-FR" sz="2000" b="1" dirty="0">
              <a:solidFill>
                <a:srgbClr val="0070C0"/>
              </a:solidFill>
              <a:latin typeface="Comic Sans MS" panose="030F0702030302020204" pitchFamily="66" charset="0"/>
              <a:cs typeface="Roboto" panose="02000000000000000000" pitchFamily="2" charset="0"/>
            </a:endParaRPr>
          </a:p>
        </p:txBody>
      </p:sp>
      <p:sp>
        <p:nvSpPr>
          <p:cNvPr id="8" name="ZoneTexte 7">
            <a:extLst>
              <a:ext uri="{FF2B5EF4-FFF2-40B4-BE49-F238E27FC236}">
                <a16:creationId xmlns:a16="http://schemas.microsoft.com/office/drawing/2014/main" id="{4B6DCCB2-AB82-CF92-F49C-7A370F1636EE}"/>
              </a:ext>
            </a:extLst>
          </p:cNvPr>
          <p:cNvSpPr txBox="1"/>
          <p:nvPr/>
        </p:nvSpPr>
        <p:spPr>
          <a:xfrm>
            <a:off x="294969" y="1429827"/>
            <a:ext cx="11641392" cy="461665"/>
          </a:xfrm>
          <a:prstGeom prst="rect">
            <a:avLst/>
          </a:prstGeom>
          <a:noFill/>
        </p:spPr>
        <p:txBody>
          <a:bodyPr wrap="square" rtlCol="0">
            <a:spAutoFit/>
          </a:bodyPr>
          <a:lstStyle/>
          <a:p>
            <a:pPr algn="ctr"/>
            <a:r>
              <a:rPr lang="fr-FR" sz="2400" b="1" dirty="0">
                <a:latin typeface="Comic Sans MS" panose="030F0702030302020204" pitchFamily="66" charset="0"/>
              </a:rPr>
              <a:t> </a:t>
            </a:r>
          </a:p>
        </p:txBody>
      </p:sp>
      <p:sp>
        <p:nvSpPr>
          <p:cNvPr id="5" name="ZoneTexte 4">
            <a:extLst>
              <a:ext uri="{FF2B5EF4-FFF2-40B4-BE49-F238E27FC236}">
                <a16:creationId xmlns:a16="http://schemas.microsoft.com/office/drawing/2014/main" id="{25C31F4E-54B8-C218-D685-CD399BF6DC89}"/>
              </a:ext>
            </a:extLst>
          </p:cNvPr>
          <p:cNvSpPr txBox="1"/>
          <p:nvPr/>
        </p:nvSpPr>
        <p:spPr>
          <a:xfrm>
            <a:off x="373626" y="1381350"/>
            <a:ext cx="11425084" cy="1406475"/>
          </a:xfrm>
          <a:prstGeom prst="rect">
            <a:avLst/>
          </a:prstGeom>
          <a:noFill/>
        </p:spPr>
        <p:txBody>
          <a:bodyPr wrap="square">
            <a:spAutoFit/>
          </a:bodyPr>
          <a:lstStyle/>
          <a:p>
            <a:pPr eaLnBrk="1">
              <a:lnSpc>
                <a:spcPct val="116000"/>
              </a:lnSpc>
              <a:spcBef>
                <a:spcPts val="75"/>
              </a:spcBef>
              <a:spcAft>
                <a:spcPts val="75"/>
              </a:spcAft>
              <a:buSzPct val="45000"/>
              <a:defRPr/>
            </a:pPr>
            <a:r>
              <a:rPr lang="fr-FR" altLang="fr-FR" b="1" dirty="0">
                <a:latin typeface="Comic Sans MS" panose="030F0702030302020204" pitchFamily="66" charset="0"/>
                <a:cs typeface="Roboto" panose="02000000000000000000" pitchFamily="2" charset="0"/>
              </a:rPr>
              <a:t>Le bonsaï n'est pas simplement un arbre ou un arbuste cultivé dans un pot.</a:t>
            </a:r>
          </a:p>
          <a:p>
            <a:pPr eaLnBrk="1">
              <a:lnSpc>
                <a:spcPct val="116000"/>
              </a:lnSpc>
              <a:spcBef>
                <a:spcPts val="75"/>
              </a:spcBef>
              <a:spcAft>
                <a:spcPts val="75"/>
              </a:spcAft>
              <a:buSzPct val="45000"/>
              <a:defRPr/>
            </a:pPr>
            <a:r>
              <a:rPr lang="fr-FR" altLang="fr-FR" b="1" dirty="0">
                <a:latin typeface="Comic Sans MS" panose="030F0702030302020204" pitchFamily="66" charset="0"/>
                <a:cs typeface="Roboto" panose="02000000000000000000" pitchFamily="2" charset="0"/>
              </a:rPr>
              <a:t>Un bonsaï n'est pas un arbre en modèle réduit. </a:t>
            </a:r>
            <a:r>
              <a:rPr lang="fr-FR" altLang="fr-FR" b="1" i="1" dirty="0">
                <a:latin typeface="Comic Sans MS" panose="030F0702030302020204" pitchFamily="66" charset="0"/>
                <a:cs typeface="Roboto" panose="02000000000000000000" pitchFamily="2" charset="0"/>
              </a:rPr>
              <a:t>Une  réduction à l'échelle d'un arbre serait, avec les nombreuses branches, un fouillis illisible et sans attrait</a:t>
            </a:r>
            <a:r>
              <a:rPr lang="fr-FR" altLang="fr-FR" b="1" dirty="0">
                <a:latin typeface="Comic Sans MS" panose="030F0702030302020204" pitchFamily="66" charset="0"/>
                <a:cs typeface="Roboto" panose="02000000000000000000" pitchFamily="2" charset="0"/>
              </a:rPr>
              <a:t>.</a:t>
            </a:r>
          </a:p>
          <a:p>
            <a:pPr eaLnBrk="1">
              <a:lnSpc>
                <a:spcPct val="116000"/>
              </a:lnSpc>
              <a:spcBef>
                <a:spcPts val="75"/>
              </a:spcBef>
              <a:spcAft>
                <a:spcPts val="75"/>
              </a:spcAft>
              <a:buSzPct val="100000"/>
              <a:defRPr/>
            </a:pPr>
            <a:endParaRPr lang="fr-FR" altLang="fr-FR" b="1" dirty="0">
              <a:latin typeface="Comic Sans MS" panose="030F0702030302020204" pitchFamily="66" charset="0"/>
              <a:cs typeface="Roboto" panose="02000000000000000000" pitchFamily="2" charset="0"/>
            </a:endParaRPr>
          </a:p>
        </p:txBody>
      </p:sp>
      <p:sp>
        <p:nvSpPr>
          <p:cNvPr id="9" name="ZoneTexte 8">
            <a:extLst>
              <a:ext uri="{FF2B5EF4-FFF2-40B4-BE49-F238E27FC236}">
                <a16:creationId xmlns:a16="http://schemas.microsoft.com/office/drawing/2014/main" id="{C6A5850E-5426-0BB2-41B0-4F7A909F4C31}"/>
              </a:ext>
            </a:extLst>
          </p:cNvPr>
          <p:cNvSpPr txBox="1"/>
          <p:nvPr/>
        </p:nvSpPr>
        <p:spPr>
          <a:xfrm>
            <a:off x="501446" y="2566222"/>
            <a:ext cx="11297264" cy="1169359"/>
          </a:xfrm>
          <a:prstGeom prst="rect">
            <a:avLst/>
          </a:prstGeom>
          <a:noFill/>
        </p:spPr>
        <p:txBody>
          <a:bodyPr wrap="square" rtlCol="0">
            <a:spAutoFit/>
          </a:bodyPr>
          <a:lstStyle/>
          <a:p>
            <a:pPr eaLnBrk="1">
              <a:lnSpc>
                <a:spcPct val="116000"/>
              </a:lnSpc>
              <a:spcBef>
                <a:spcPts val="75"/>
              </a:spcBef>
              <a:spcAft>
                <a:spcPts val="75"/>
              </a:spcAft>
              <a:buSzPct val="45000"/>
              <a:defRPr/>
            </a:pPr>
            <a:r>
              <a:rPr lang="fr-FR" altLang="fr-FR" sz="2000" b="1" dirty="0">
                <a:solidFill>
                  <a:srgbClr val="0070C0"/>
                </a:solidFill>
                <a:latin typeface="Comic Sans MS" panose="030F0702030302020204" pitchFamily="66" charset="0"/>
                <a:cs typeface="Roboto" panose="02000000000000000000" pitchFamily="2" charset="0"/>
              </a:rPr>
              <a:t>La  culture d’un bonsaï vise à aboutir à une plante qui suggère plus qu'elle n'est. </a:t>
            </a:r>
          </a:p>
          <a:p>
            <a:pPr eaLnBrk="1">
              <a:lnSpc>
                <a:spcPct val="116000"/>
              </a:lnSpc>
              <a:spcBef>
                <a:spcPts val="75"/>
              </a:spcBef>
              <a:spcAft>
                <a:spcPts val="75"/>
              </a:spcAft>
              <a:buSzPct val="45000"/>
              <a:defRPr/>
            </a:pPr>
            <a:r>
              <a:rPr lang="fr-FR" altLang="fr-FR" sz="2000" b="1" dirty="0">
                <a:solidFill>
                  <a:srgbClr val="0070C0"/>
                </a:solidFill>
                <a:latin typeface="Comic Sans MS" panose="030F0702030302020204" pitchFamily="66" charset="0"/>
                <a:cs typeface="Roboto" panose="02000000000000000000" pitchFamily="2" charset="0"/>
              </a:rPr>
              <a:t>Avec sa simplicité et sa forme simplifiée, le bonsaï évoque un arbre en pleine nature. Il est facilement lisible</a:t>
            </a:r>
            <a:endParaRPr lang="fr-FR" sz="2000" b="1" dirty="0">
              <a:solidFill>
                <a:srgbClr val="0070C0"/>
              </a:solidFill>
            </a:endParaRPr>
          </a:p>
        </p:txBody>
      </p:sp>
      <p:pic>
        <p:nvPicPr>
          <p:cNvPr id="11" name="Image 10" descr="Une image contenant bonsaï, Sageretia theezans, plante d’intérieur, plante&#10;&#10;Le contenu généré par l’IA peut être incorrect.">
            <a:extLst>
              <a:ext uri="{FF2B5EF4-FFF2-40B4-BE49-F238E27FC236}">
                <a16:creationId xmlns:a16="http://schemas.microsoft.com/office/drawing/2014/main" id="{7AD506CB-9FF9-82A1-79A2-267F62E29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15" y="3867225"/>
            <a:ext cx="3362631" cy="2990775"/>
          </a:xfrm>
          <a:prstGeom prst="rect">
            <a:avLst/>
          </a:prstGeom>
        </p:spPr>
      </p:pic>
      <p:pic>
        <p:nvPicPr>
          <p:cNvPr id="13" name="Image 12" descr="Une image contenant plante, arbre, plante d’intérieur, bonsaï&#10;&#10;Le contenu généré par l’IA peut être incorrect.">
            <a:extLst>
              <a:ext uri="{FF2B5EF4-FFF2-40B4-BE49-F238E27FC236}">
                <a16:creationId xmlns:a16="http://schemas.microsoft.com/office/drawing/2014/main" id="{4E35D573-5E30-0636-6A2E-C6CF0511F7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013" y="3790058"/>
            <a:ext cx="2595950" cy="3067942"/>
          </a:xfrm>
          <a:prstGeom prst="rect">
            <a:avLst/>
          </a:prstGeom>
        </p:spPr>
      </p:pic>
      <p:pic>
        <p:nvPicPr>
          <p:cNvPr id="15" name="Image 14" descr="Une image contenant plein air, pot de fleurs, plante d’intérieur, ciel&#10;&#10;Le contenu généré par l’IA peut être incorrect.">
            <a:extLst>
              <a:ext uri="{FF2B5EF4-FFF2-40B4-BE49-F238E27FC236}">
                <a16:creationId xmlns:a16="http://schemas.microsoft.com/office/drawing/2014/main" id="{50E8B69C-0018-2E73-916F-C0E4E58342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1124" y="3867224"/>
            <a:ext cx="3987700" cy="2990775"/>
          </a:xfrm>
          <a:prstGeom prst="rect">
            <a:avLst/>
          </a:prstGeom>
        </p:spPr>
      </p:pic>
    </p:spTree>
    <p:extLst>
      <p:ext uri="{BB962C8B-B14F-4D97-AF65-F5344CB8AC3E}">
        <p14:creationId xmlns:p14="http://schemas.microsoft.com/office/powerpoint/2010/main" val="2192081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5A07C-7198-1996-0E81-7F761C12E8CD}"/>
            </a:ext>
          </a:extLst>
        </p:cNvPr>
        <p:cNvGrpSpPr/>
        <p:nvPr/>
      </p:nvGrpSpPr>
      <p:grpSpPr>
        <a:xfrm>
          <a:off x="0" y="0"/>
          <a:ext cx="0" cy="0"/>
          <a:chOff x="0" y="0"/>
          <a:chExt cx="0" cy="0"/>
        </a:xfrm>
      </p:grpSpPr>
      <p:pic>
        <p:nvPicPr>
          <p:cNvPr id="3" name="Picture 9">
            <a:extLst>
              <a:ext uri="{FF2B5EF4-FFF2-40B4-BE49-F238E27FC236}">
                <a16:creationId xmlns:a16="http://schemas.microsoft.com/office/drawing/2014/main" id="{B13D0E6E-0400-8A08-7ACC-EDA799903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55" y="1157"/>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ZoneTexte 6">
            <a:extLst>
              <a:ext uri="{FF2B5EF4-FFF2-40B4-BE49-F238E27FC236}">
                <a16:creationId xmlns:a16="http://schemas.microsoft.com/office/drawing/2014/main" id="{C1EC3BC5-4A41-2BC7-66D8-E5DCB3DAA785}"/>
              </a:ext>
            </a:extLst>
          </p:cNvPr>
          <p:cNvSpPr txBox="1"/>
          <p:nvPr/>
        </p:nvSpPr>
        <p:spPr>
          <a:xfrm>
            <a:off x="481781" y="79250"/>
            <a:ext cx="11316929" cy="812274"/>
          </a:xfrm>
          <a:prstGeom prst="rect">
            <a:avLst/>
          </a:prstGeom>
          <a:noFill/>
        </p:spPr>
        <p:txBody>
          <a:bodyPr wrap="square">
            <a:spAutoFit/>
          </a:bodyPr>
          <a:lstStyle/>
          <a:p>
            <a:pPr algn="just">
              <a:lnSpc>
                <a:spcPct val="116000"/>
              </a:lnSpc>
              <a:buClrTx/>
              <a:buFontTx/>
              <a:buNone/>
            </a:pPr>
            <a:endParaRPr lang="fr-FR" altLang="fr-FR" sz="1800" b="1" dirty="0">
              <a:latin typeface="Comic Sans MS" panose="030F0702030302020204" pitchFamily="66" charset="0"/>
              <a:cs typeface="Roboto" panose="02000000000000000000" pitchFamily="2" charset="0"/>
            </a:endParaRPr>
          </a:p>
          <a:p>
            <a:pPr algn="ctr">
              <a:lnSpc>
                <a:spcPct val="116000"/>
              </a:lnSpc>
              <a:buClrTx/>
              <a:buFontTx/>
              <a:buNone/>
            </a:pPr>
            <a:r>
              <a:rPr lang="fr-FR" altLang="fr-FR" sz="2400" b="1" dirty="0">
                <a:solidFill>
                  <a:srgbClr val="0070C0"/>
                </a:solidFill>
                <a:latin typeface="Comic Sans MS" panose="030F0702030302020204" pitchFamily="66" charset="0"/>
                <a:cs typeface="Roboto" panose="02000000000000000000" pitchFamily="2" charset="0"/>
              </a:rPr>
              <a:t>LA CONSTRUCTION ET L’ESTHETIQUE DU BONSAI</a:t>
            </a:r>
            <a:endParaRPr lang="fr-FR" altLang="fr-FR" sz="2000" b="1" dirty="0">
              <a:solidFill>
                <a:srgbClr val="0070C0"/>
              </a:solidFill>
              <a:latin typeface="Comic Sans MS" panose="030F0702030302020204" pitchFamily="66" charset="0"/>
              <a:cs typeface="Roboto" panose="02000000000000000000" pitchFamily="2" charset="0"/>
            </a:endParaRPr>
          </a:p>
        </p:txBody>
      </p:sp>
      <p:sp>
        <p:nvSpPr>
          <p:cNvPr id="8" name="ZoneTexte 7">
            <a:extLst>
              <a:ext uri="{FF2B5EF4-FFF2-40B4-BE49-F238E27FC236}">
                <a16:creationId xmlns:a16="http://schemas.microsoft.com/office/drawing/2014/main" id="{A864EE67-CC7D-3F12-DF01-4842FEE49998}"/>
              </a:ext>
            </a:extLst>
          </p:cNvPr>
          <p:cNvSpPr txBox="1"/>
          <p:nvPr/>
        </p:nvSpPr>
        <p:spPr>
          <a:xfrm>
            <a:off x="294969" y="1429827"/>
            <a:ext cx="11641392" cy="2740750"/>
          </a:xfrm>
          <a:prstGeom prst="rect">
            <a:avLst/>
          </a:prstGeom>
          <a:noFill/>
        </p:spPr>
        <p:txBody>
          <a:bodyPr wrap="square" rtlCol="0">
            <a:spAutoFit/>
          </a:bodyPr>
          <a:lstStyle/>
          <a:p>
            <a:pPr algn="just" eaLnBrk="1">
              <a:lnSpc>
                <a:spcPct val="116000"/>
              </a:lnSpc>
              <a:spcBef>
                <a:spcPts val="75"/>
              </a:spcBef>
              <a:spcAft>
                <a:spcPts val="75"/>
              </a:spcAft>
              <a:buSzPct val="100000"/>
              <a:defRPr/>
            </a:pPr>
            <a:endParaRPr lang="fr-FR" altLang="fr-FR" sz="1500" b="1" dirty="0">
              <a:latin typeface="Comic Sans MS" panose="030F0702030302020204" pitchFamily="66" charset="0"/>
              <a:cs typeface="Roboto" panose="02000000000000000000" pitchFamily="2" charset="0"/>
            </a:endParaRPr>
          </a:p>
          <a:p>
            <a:pPr eaLnBrk="1">
              <a:lnSpc>
                <a:spcPct val="116000"/>
              </a:lnSpc>
              <a:spcBef>
                <a:spcPts val="75"/>
              </a:spcBef>
              <a:spcAft>
                <a:spcPts val="75"/>
              </a:spcAft>
              <a:buSzPct val="100000"/>
              <a:defRPr/>
            </a:pPr>
            <a:r>
              <a:rPr lang="fr-FR" altLang="fr-FR" b="1" dirty="0">
                <a:latin typeface="Comic Sans MS" panose="030F0702030302020204" pitchFamily="66" charset="0"/>
                <a:cs typeface="Roboto" panose="02000000000000000000" pitchFamily="2" charset="0"/>
              </a:rPr>
              <a:t>Pour suggérer un arbre grandeur nature, le bonsaï doit revêtir un aspect naturel et cohérent évitant monotonie et symétrie. </a:t>
            </a:r>
          </a:p>
          <a:p>
            <a:pPr eaLnBrk="1">
              <a:lnSpc>
                <a:spcPct val="116000"/>
              </a:lnSpc>
              <a:spcBef>
                <a:spcPts val="75"/>
              </a:spcBef>
              <a:spcAft>
                <a:spcPts val="75"/>
              </a:spcAft>
              <a:buSzPct val="100000"/>
              <a:defRPr/>
            </a:pPr>
            <a:r>
              <a:rPr lang="fr-FR" altLang="fr-FR" b="1" dirty="0">
                <a:latin typeface="Comic Sans MS" panose="030F0702030302020204" pitchFamily="66" charset="0"/>
                <a:cs typeface="Roboto" panose="02000000000000000000" pitchFamily="2" charset="0"/>
              </a:rPr>
              <a:t>La cohérence  porte sur :</a:t>
            </a:r>
          </a:p>
          <a:p>
            <a:pPr marL="215900" indent="-215900" eaLnBrk="1">
              <a:lnSpc>
                <a:spcPct val="116000"/>
              </a:lnSpc>
              <a:spcBef>
                <a:spcPts val="75"/>
              </a:spcBef>
              <a:spcAft>
                <a:spcPts val="75"/>
              </a:spcAft>
              <a:buClr>
                <a:srgbClr val="000000"/>
              </a:buClr>
              <a:buSzPct val="45000"/>
              <a:buFont typeface="Wingdings" panose="05000000000000000000" pitchFamily="2" charset="2"/>
              <a:buChar char=""/>
              <a:defRPr/>
            </a:pPr>
            <a:r>
              <a:rPr lang="fr-FR" altLang="fr-FR" b="1" dirty="0">
                <a:latin typeface="Comic Sans MS" panose="030F0702030302020204" pitchFamily="66" charset="0"/>
                <a:cs typeface="Roboto" panose="02000000000000000000" pitchFamily="2" charset="0"/>
              </a:rPr>
              <a:t>la forme des branches, fonction de l’espèce,</a:t>
            </a:r>
          </a:p>
          <a:p>
            <a:pPr marL="215900" indent="-215900" eaLnBrk="1">
              <a:lnSpc>
                <a:spcPct val="116000"/>
              </a:lnSpc>
              <a:spcBef>
                <a:spcPts val="75"/>
              </a:spcBef>
              <a:spcAft>
                <a:spcPts val="75"/>
              </a:spcAft>
              <a:buClr>
                <a:srgbClr val="000000"/>
              </a:buClr>
              <a:buSzPct val="45000"/>
              <a:buFont typeface="Wingdings" panose="05000000000000000000" pitchFamily="2" charset="2"/>
              <a:buChar char=""/>
              <a:defRPr/>
            </a:pPr>
            <a:r>
              <a:rPr lang="fr-FR" altLang="fr-FR" b="1" dirty="0">
                <a:latin typeface="Comic Sans MS" panose="030F0702030302020204" pitchFamily="66" charset="0"/>
                <a:cs typeface="Roboto" panose="02000000000000000000" pitchFamily="2" charset="0"/>
              </a:rPr>
              <a:t>leur inclinaison au regard de l’espèce et du style de l’arbre,</a:t>
            </a:r>
          </a:p>
          <a:p>
            <a:pPr marL="215900" indent="-215900" eaLnBrk="1">
              <a:lnSpc>
                <a:spcPct val="116000"/>
              </a:lnSpc>
              <a:spcBef>
                <a:spcPts val="75"/>
              </a:spcBef>
              <a:spcAft>
                <a:spcPts val="75"/>
              </a:spcAft>
              <a:buClr>
                <a:srgbClr val="000000"/>
              </a:buClr>
              <a:buSzPct val="45000"/>
              <a:buFont typeface="Wingdings" panose="05000000000000000000" pitchFamily="2" charset="2"/>
              <a:buChar char=""/>
              <a:defRPr/>
            </a:pPr>
            <a:r>
              <a:rPr lang="fr-FR" altLang="fr-FR" b="1" dirty="0">
                <a:latin typeface="Comic Sans MS" panose="030F0702030302020204" pitchFamily="66" charset="0"/>
                <a:cs typeface="Roboto" panose="02000000000000000000" pitchFamily="2" charset="0"/>
              </a:rPr>
              <a:t>leur diamètre en lien avec la maturité de l’écorce,</a:t>
            </a:r>
          </a:p>
          <a:p>
            <a:pPr marL="215900" indent="-215900" eaLnBrk="1">
              <a:lnSpc>
                <a:spcPct val="116000"/>
              </a:lnSpc>
              <a:spcBef>
                <a:spcPts val="75"/>
              </a:spcBef>
              <a:spcAft>
                <a:spcPts val="75"/>
              </a:spcAft>
              <a:buClr>
                <a:srgbClr val="000000"/>
              </a:buClr>
              <a:buSzPct val="45000"/>
              <a:buFont typeface="Wingdings" panose="05000000000000000000" pitchFamily="2" charset="2"/>
              <a:buChar char=""/>
              <a:defRPr/>
            </a:pPr>
            <a:r>
              <a:rPr lang="fr-FR" altLang="fr-FR" b="1" dirty="0">
                <a:latin typeface="Comic Sans MS" panose="030F0702030302020204" pitchFamily="66" charset="0"/>
                <a:cs typeface="Roboto" panose="02000000000000000000" pitchFamily="2" charset="0"/>
              </a:rPr>
              <a:t>la dimension des feuilles par rapport à la grandeur du bonsaï</a:t>
            </a:r>
          </a:p>
        </p:txBody>
      </p:sp>
      <p:pic>
        <p:nvPicPr>
          <p:cNvPr id="4" name="Image 3" descr="Une image contenant pot de fleurs, plante d’intérieur, bonsaï, plante&#10;&#10;Le contenu généré par l’IA peut être incorrect.">
            <a:extLst>
              <a:ext uri="{FF2B5EF4-FFF2-40B4-BE49-F238E27FC236}">
                <a16:creationId xmlns:a16="http://schemas.microsoft.com/office/drawing/2014/main" id="{888682D0-9FCF-3FA4-6C64-992FA2147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969" y="4231182"/>
            <a:ext cx="2863640" cy="2443554"/>
          </a:xfrm>
          <a:prstGeom prst="rect">
            <a:avLst/>
          </a:prstGeom>
        </p:spPr>
      </p:pic>
      <p:pic>
        <p:nvPicPr>
          <p:cNvPr id="10" name="Image 9" descr="Une image contenant plante d’intérieur, meubles, pot de fleurs, dessin&#10;&#10;Le contenu généré par l’IA peut être incorrect.">
            <a:extLst>
              <a:ext uri="{FF2B5EF4-FFF2-40B4-BE49-F238E27FC236}">
                <a16:creationId xmlns:a16="http://schemas.microsoft.com/office/drawing/2014/main" id="{F49BDBE2-B270-5B17-2D3F-40AD970A0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7358" y="4251801"/>
            <a:ext cx="2484792" cy="2484792"/>
          </a:xfrm>
          <a:prstGeom prst="rect">
            <a:avLst/>
          </a:prstGeom>
        </p:spPr>
      </p:pic>
      <p:pic>
        <p:nvPicPr>
          <p:cNvPr id="14" name="Image 13" descr="Une image contenant Brindille, fleur, plante, bonsaï&#10;&#10;Le contenu généré par l’IA peut être incorrect.">
            <a:extLst>
              <a:ext uri="{FF2B5EF4-FFF2-40B4-BE49-F238E27FC236}">
                <a16:creationId xmlns:a16="http://schemas.microsoft.com/office/drawing/2014/main" id="{C8B60C7C-97BE-2246-EB32-68F47D0664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8993" y="4231182"/>
            <a:ext cx="3258072" cy="2443554"/>
          </a:xfrm>
          <a:prstGeom prst="rect">
            <a:avLst/>
          </a:prstGeom>
        </p:spPr>
      </p:pic>
      <p:pic>
        <p:nvPicPr>
          <p:cNvPr id="17" name="Image 16" descr="Une image contenant plante d’intérieur, bonsaï, Sageretia theezans, pot de fleurs&#10;&#10;Le contenu généré par l’IA peut être incorrect.">
            <a:extLst>
              <a:ext uri="{FF2B5EF4-FFF2-40B4-BE49-F238E27FC236}">
                <a16:creationId xmlns:a16="http://schemas.microsoft.com/office/drawing/2014/main" id="{E29D8D9B-7CC5-2EE6-3F16-4661232BB6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3908" y="4203672"/>
            <a:ext cx="2502453" cy="2502453"/>
          </a:xfrm>
          <a:prstGeom prst="rect">
            <a:avLst/>
          </a:prstGeom>
        </p:spPr>
      </p:pic>
    </p:spTree>
    <p:extLst>
      <p:ext uri="{BB962C8B-B14F-4D97-AF65-F5344CB8AC3E}">
        <p14:creationId xmlns:p14="http://schemas.microsoft.com/office/powerpoint/2010/main" val="1235131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7C321-DAB2-C781-FF11-7A9D8F6F7E09}"/>
            </a:ext>
          </a:extLst>
        </p:cNvPr>
        <p:cNvGrpSpPr/>
        <p:nvPr/>
      </p:nvGrpSpPr>
      <p:grpSpPr>
        <a:xfrm>
          <a:off x="0" y="0"/>
          <a:ext cx="0" cy="0"/>
          <a:chOff x="0" y="0"/>
          <a:chExt cx="0" cy="0"/>
        </a:xfrm>
      </p:grpSpPr>
      <p:pic>
        <p:nvPicPr>
          <p:cNvPr id="3" name="Picture 9">
            <a:extLst>
              <a:ext uri="{FF2B5EF4-FFF2-40B4-BE49-F238E27FC236}">
                <a16:creationId xmlns:a16="http://schemas.microsoft.com/office/drawing/2014/main" id="{5C8D759F-1502-31CB-0395-540B56A48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55" y="1157"/>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ZoneTexte 6">
            <a:extLst>
              <a:ext uri="{FF2B5EF4-FFF2-40B4-BE49-F238E27FC236}">
                <a16:creationId xmlns:a16="http://schemas.microsoft.com/office/drawing/2014/main" id="{E3F6DEAF-FC75-4A74-0811-7501B344E6A6}"/>
              </a:ext>
            </a:extLst>
          </p:cNvPr>
          <p:cNvSpPr txBox="1"/>
          <p:nvPr/>
        </p:nvSpPr>
        <p:spPr>
          <a:xfrm>
            <a:off x="481781" y="79250"/>
            <a:ext cx="11316929" cy="812274"/>
          </a:xfrm>
          <a:prstGeom prst="rect">
            <a:avLst/>
          </a:prstGeom>
          <a:noFill/>
        </p:spPr>
        <p:txBody>
          <a:bodyPr wrap="square">
            <a:spAutoFit/>
          </a:bodyPr>
          <a:lstStyle/>
          <a:p>
            <a:pPr algn="just">
              <a:lnSpc>
                <a:spcPct val="116000"/>
              </a:lnSpc>
              <a:buClrTx/>
              <a:buFontTx/>
              <a:buNone/>
            </a:pPr>
            <a:endParaRPr lang="fr-FR" altLang="fr-FR" sz="1800" b="1" dirty="0">
              <a:latin typeface="Comic Sans MS" panose="030F0702030302020204" pitchFamily="66" charset="0"/>
              <a:cs typeface="Roboto" panose="02000000000000000000" pitchFamily="2" charset="0"/>
            </a:endParaRPr>
          </a:p>
          <a:p>
            <a:pPr algn="ctr">
              <a:lnSpc>
                <a:spcPct val="116000"/>
              </a:lnSpc>
              <a:buClrTx/>
              <a:buFontTx/>
              <a:buNone/>
            </a:pPr>
            <a:r>
              <a:rPr lang="fr-FR" altLang="fr-FR" sz="2400" b="1" dirty="0">
                <a:solidFill>
                  <a:srgbClr val="0070C0"/>
                </a:solidFill>
                <a:latin typeface="Comic Sans MS" panose="030F0702030302020204" pitchFamily="66" charset="0"/>
                <a:cs typeface="Roboto" panose="02000000000000000000" pitchFamily="2" charset="0"/>
              </a:rPr>
              <a:t>LA CONSTRUCTION ET L’ESTHETIQUE DU BONSAI</a:t>
            </a:r>
            <a:endParaRPr lang="fr-FR" altLang="fr-FR" sz="2000" b="1" dirty="0">
              <a:solidFill>
                <a:srgbClr val="0070C0"/>
              </a:solidFill>
              <a:latin typeface="Comic Sans MS" panose="030F0702030302020204" pitchFamily="66" charset="0"/>
              <a:cs typeface="Roboto" panose="02000000000000000000" pitchFamily="2" charset="0"/>
            </a:endParaRPr>
          </a:p>
        </p:txBody>
      </p:sp>
      <p:sp>
        <p:nvSpPr>
          <p:cNvPr id="8" name="ZoneTexte 7">
            <a:extLst>
              <a:ext uri="{FF2B5EF4-FFF2-40B4-BE49-F238E27FC236}">
                <a16:creationId xmlns:a16="http://schemas.microsoft.com/office/drawing/2014/main" id="{DE407984-A5DA-38C3-5B1C-5C7911217D79}"/>
              </a:ext>
            </a:extLst>
          </p:cNvPr>
          <p:cNvSpPr txBox="1"/>
          <p:nvPr/>
        </p:nvSpPr>
        <p:spPr>
          <a:xfrm>
            <a:off x="294968" y="1429828"/>
            <a:ext cx="11503741" cy="3565913"/>
          </a:xfrm>
          <a:prstGeom prst="rect">
            <a:avLst/>
          </a:prstGeom>
          <a:noFill/>
        </p:spPr>
        <p:txBody>
          <a:bodyPr wrap="square" rtlCol="0">
            <a:spAutoFit/>
          </a:bodyPr>
          <a:lstStyle/>
          <a:p>
            <a:pPr algn="just" eaLnBrk="1">
              <a:lnSpc>
                <a:spcPct val="116000"/>
              </a:lnSpc>
              <a:spcBef>
                <a:spcPts val="75"/>
              </a:spcBef>
              <a:spcAft>
                <a:spcPts val="75"/>
              </a:spcAft>
              <a:buSzPct val="100000"/>
              <a:defRPr/>
            </a:pPr>
            <a:r>
              <a:rPr lang="fr-FR" altLang="fr-FR" b="1" dirty="0">
                <a:latin typeface="Comic Sans MS" panose="030F0702030302020204" pitchFamily="66" charset="0"/>
                <a:cs typeface="Roboto" panose="02000000000000000000" pitchFamily="2" charset="0"/>
              </a:rPr>
              <a:t>Le bonsaï est un art basé sur des « principes codifiés et établis par les japonais. Ceux-ci prennent en compte des éléments esthétiques universels en appliquant :</a:t>
            </a:r>
          </a:p>
          <a:p>
            <a:pPr marL="342900" indent="-342900" algn="just" eaLnBrk="1">
              <a:lnSpc>
                <a:spcPct val="116000"/>
              </a:lnSpc>
              <a:spcBef>
                <a:spcPts val="75"/>
              </a:spcBef>
              <a:spcAft>
                <a:spcPts val="75"/>
              </a:spcAft>
              <a:buSzPct val="100000"/>
              <a:buFontTx/>
              <a:buChar char="-"/>
              <a:defRPr/>
            </a:pPr>
            <a:r>
              <a:rPr lang="fr-FR" altLang="fr-FR" b="1" dirty="0">
                <a:latin typeface="Comic Sans MS" panose="030F0702030302020204" pitchFamily="66" charset="0"/>
                <a:cs typeface="Roboto" panose="02000000000000000000" pitchFamily="2" charset="0"/>
              </a:rPr>
              <a:t>La règle du tiers </a:t>
            </a:r>
          </a:p>
          <a:p>
            <a:pPr marL="342900" indent="-342900" algn="just" eaLnBrk="1">
              <a:lnSpc>
                <a:spcPct val="116000"/>
              </a:lnSpc>
              <a:spcBef>
                <a:spcPts val="75"/>
              </a:spcBef>
              <a:spcAft>
                <a:spcPts val="75"/>
              </a:spcAft>
              <a:buSzPct val="100000"/>
              <a:buFontTx/>
              <a:buChar char="-"/>
              <a:defRPr/>
            </a:pPr>
            <a:r>
              <a:rPr lang="fr-FR" altLang="fr-FR" b="1" dirty="0">
                <a:latin typeface="Comic Sans MS" panose="030F0702030302020204" pitchFamily="66" charset="0"/>
                <a:cs typeface="Roboto" panose="02000000000000000000" pitchFamily="2" charset="0"/>
              </a:rPr>
              <a:t>Le nombre d’or ou ratio d’or</a:t>
            </a:r>
          </a:p>
          <a:p>
            <a:pPr marL="342900" indent="-342900" algn="just" eaLnBrk="1">
              <a:lnSpc>
                <a:spcPct val="116000"/>
              </a:lnSpc>
              <a:spcBef>
                <a:spcPts val="75"/>
              </a:spcBef>
              <a:spcAft>
                <a:spcPts val="75"/>
              </a:spcAft>
              <a:buSzPct val="100000"/>
              <a:buFontTx/>
              <a:buChar char="-"/>
              <a:defRPr/>
            </a:pPr>
            <a:r>
              <a:rPr lang="fr-FR" altLang="fr-FR" b="1" dirty="0">
                <a:latin typeface="Comic Sans MS" panose="030F0702030302020204" pitchFamily="66" charset="0"/>
                <a:cs typeface="Roboto" panose="02000000000000000000" pitchFamily="2" charset="0"/>
              </a:rPr>
              <a:t>Les notions de profondeur, de proportion, de perspective, d’asymétrie, …</a:t>
            </a:r>
          </a:p>
          <a:p>
            <a:pPr algn="just" eaLnBrk="1">
              <a:lnSpc>
                <a:spcPct val="116000"/>
              </a:lnSpc>
              <a:spcBef>
                <a:spcPts val="75"/>
              </a:spcBef>
              <a:spcAft>
                <a:spcPts val="75"/>
              </a:spcAft>
              <a:buSzPct val="100000"/>
              <a:defRPr/>
            </a:pPr>
            <a:r>
              <a:rPr lang="fr-FR" altLang="fr-FR" b="1" dirty="0">
                <a:latin typeface="Comic Sans MS" panose="030F0702030302020204" pitchFamily="66" charset="0"/>
                <a:cs typeface="Roboto" panose="02000000000000000000" pitchFamily="2" charset="0"/>
              </a:rPr>
              <a:t>Et en respectant des préconisations sur le positionnement des premières branches, l’inclinaison de la cime, la base de l’arbre, la conicité du tronc et des branches.</a:t>
            </a:r>
          </a:p>
          <a:p>
            <a:pPr algn="just" eaLnBrk="1">
              <a:lnSpc>
                <a:spcPct val="116000"/>
              </a:lnSpc>
              <a:spcBef>
                <a:spcPts val="75"/>
              </a:spcBef>
              <a:spcAft>
                <a:spcPts val="75"/>
              </a:spcAft>
              <a:buClr>
                <a:srgbClr val="000000"/>
              </a:buClr>
              <a:buSzPct val="45000"/>
              <a:defRPr/>
            </a:pPr>
            <a:r>
              <a:rPr lang="fr-FR" altLang="fr-FR" b="1" dirty="0">
                <a:latin typeface="Comic Sans MS" panose="030F0702030302020204" pitchFamily="66" charset="0"/>
                <a:cs typeface="Roboto" panose="02000000000000000000" pitchFamily="2" charset="0"/>
              </a:rPr>
              <a:t>Les </a:t>
            </a:r>
            <a:r>
              <a:rPr lang="fr-FR" altLang="fr-FR" b="1" dirty="0" err="1">
                <a:latin typeface="Comic Sans MS" panose="030F0702030302020204" pitchFamily="66" charset="0"/>
                <a:cs typeface="Roboto" panose="02000000000000000000" pitchFamily="2" charset="0"/>
              </a:rPr>
              <a:t>bonsais</a:t>
            </a:r>
            <a:r>
              <a:rPr lang="fr-FR" altLang="fr-FR" b="1" dirty="0">
                <a:latin typeface="Comic Sans MS" panose="030F0702030302020204" pitchFamily="66" charset="0"/>
                <a:cs typeface="Roboto" panose="02000000000000000000" pitchFamily="2" charset="0"/>
              </a:rPr>
              <a:t> sont classés à la fois par leur dimension et par leur style (forme)</a:t>
            </a:r>
          </a:p>
          <a:p>
            <a:pPr algn="just" eaLnBrk="1">
              <a:lnSpc>
                <a:spcPct val="116000"/>
              </a:lnSpc>
              <a:spcBef>
                <a:spcPts val="75"/>
              </a:spcBef>
              <a:spcAft>
                <a:spcPts val="75"/>
              </a:spcAft>
              <a:buClr>
                <a:srgbClr val="000000"/>
              </a:buClr>
              <a:buSzPct val="45000"/>
              <a:defRPr/>
            </a:pPr>
            <a:endParaRPr lang="fr-FR" altLang="fr-FR" sz="2100" b="1" dirty="0">
              <a:latin typeface="Comic Sans MS" panose="030F0702030302020204" pitchFamily="66" charset="0"/>
              <a:cs typeface="Roboto" panose="02000000000000000000" pitchFamily="2" charset="0"/>
            </a:endParaRPr>
          </a:p>
          <a:p>
            <a:pPr algn="just" eaLnBrk="1">
              <a:lnSpc>
                <a:spcPct val="116000"/>
              </a:lnSpc>
              <a:spcBef>
                <a:spcPts val="75"/>
              </a:spcBef>
              <a:spcAft>
                <a:spcPts val="75"/>
              </a:spcAft>
              <a:buClr>
                <a:srgbClr val="000000"/>
              </a:buClr>
              <a:buSzPct val="45000"/>
              <a:defRPr/>
            </a:pPr>
            <a:endParaRPr lang="fr-FR" altLang="fr-FR" sz="2100" b="1" dirty="0">
              <a:latin typeface="Comic Sans MS" panose="030F0702030302020204" pitchFamily="66" charset="0"/>
              <a:cs typeface="Roboto" panose="02000000000000000000" pitchFamily="2" charset="0"/>
            </a:endParaRPr>
          </a:p>
        </p:txBody>
      </p:sp>
      <p:pic>
        <p:nvPicPr>
          <p:cNvPr id="5" name="Image 4" descr="Une image contenant bonsaï, Sageretia theezans, plante d’intérieur, plante&#10;&#10;Le contenu généré par l’IA peut être incorrect.">
            <a:extLst>
              <a:ext uri="{FF2B5EF4-FFF2-40B4-BE49-F238E27FC236}">
                <a16:creationId xmlns:a16="http://schemas.microsoft.com/office/drawing/2014/main" id="{3D4F4CA8-07A0-3AC0-0674-9DFEC5128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55" y="4179664"/>
            <a:ext cx="2356961" cy="2329690"/>
          </a:xfrm>
          <a:prstGeom prst="rect">
            <a:avLst/>
          </a:prstGeom>
        </p:spPr>
      </p:pic>
      <p:pic>
        <p:nvPicPr>
          <p:cNvPr id="9" name="Image 8" descr="Une image contenant plante, arbre, plante d’intérieur, bonsaï&#10;&#10;Le contenu généré par l’IA peut être incorrect.">
            <a:extLst>
              <a:ext uri="{FF2B5EF4-FFF2-40B4-BE49-F238E27FC236}">
                <a16:creationId xmlns:a16="http://schemas.microsoft.com/office/drawing/2014/main" id="{ADBA8DC6-47D8-ACCE-D0F4-C14880471E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5084" y="4179664"/>
            <a:ext cx="1863466" cy="2329690"/>
          </a:xfrm>
          <a:prstGeom prst="rect">
            <a:avLst/>
          </a:prstGeom>
        </p:spPr>
      </p:pic>
      <p:pic>
        <p:nvPicPr>
          <p:cNvPr id="12" name="Image 11" descr="Une image contenant plante, bonsaï, plante d’intérieur, Sageretia theezans&#10;&#10;Le contenu généré par l’IA peut être incorrect.">
            <a:extLst>
              <a:ext uri="{FF2B5EF4-FFF2-40B4-BE49-F238E27FC236}">
                <a16:creationId xmlns:a16="http://schemas.microsoft.com/office/drawing/2014/main" id="{9E24C539-6706-E966-D6BB-843AAB6824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6210" y="4277710"/>
            <a:ext cx="2356962" cy="2290633"/>
          </a:xfrm>
          <a:prstGeom prst="rect">
            <a:avLst/>
          </a:prstGeom>
        </p:spPr>
      </p:pic>
      <p:pic>
        <p:nvPicPr>
          <p:cNvPr id="15" name="Image 14" descr="Une image contenant plante, bonsaï, plante d’intérieur, Sageretia theezans&#10;&#10;Le contenu généré par l’IA peut être incorrect.">
            <a:extLst>
              <a:ext uri="{FF2B5EF4-FFF2-40B4-BE49-F238E27FC236}">
                <a16:creationId xmlns:a16="http://schemas.microsoft.com/office/drawing/2014/main" id="{757D0781-2F85-7E1E-BC3D-1A33E0C71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6361" y="4277710"/>
            <a:ext cx="1989506" cy="2290633"/>
          </a:xfrm>
          <a:prstGeom prst="rect">
            <a:avLst/>
          </a:prstGeom>
        </p:spPr>
      </p:pic>
      <p:pic>
        <p:nvPicPr>
          <p:cNvPr id="18" name="Image 17" descr="Une image contenant plante, arbre, plante d’intérieur, pot de fleurs&#10;&#10;Le contenu généré par l’IA peut être incorrect.">
            <a:extLst>
              <a:ext uri="{FF2B5EF4-FFF2-40B4-BE49-F238E27FC236}">
                <a16:creationId xmlns:a16="http://schemas.microsoft.com/office/drawing/2014/main" id="{54B1D95F-69C2-E6F1-C96A-11DB64730B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97235" y="4277710"/>
            <a:ext cx="1801474" cy="2425606"/>
          </a:xfrm>
          <a:prstGeom prst="rect">
            <a:avLst/>
          </a:prstGeom>
        </p:spPr>
      </p:pic>
    </p:spTree>
    <p:extLst>
      <p:ext uri="{BB962C8B-B14F-4D97-AF65-F5344CB8AC3E}">
        <p14:creationId xmlns:p14="http://schemas.microsoft.com/office/powerpoint/2010/main" val="3879368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FA9BF-274D-39D6-0565-F7C751CCE53D}"/>
            </a:ext>
          </a:extLst>
        </p:cNvPr>
        <p:cNvGrpSpPr/>
        <p:nvPr/>
      </p:nvGrpSpPr>
      <p:grpSpPr>
        <a:xfrm>
          <a:off x="0" y="0"/>
          <a:ext cx="0" cy="0"/>
          <a:chOff x="0" y="0"/>
          <a:chExt cx="0" cy="0"/>
        </a:xfrm>
      </p:grpSpPr>
      <p:pic>
        <p:nvPicPr>
          <p:cNvPr id="3" name="Picture 9">
            <a:extLst>
              <a:ext uri="{FF2B5EF4-FFF2-40B4-BE49-F238E27FC236}">
                <a16:creationId xmlns:a16="http://schemas.microsoft.com/office/drawing/2014/main" id="{B0530FC3-4D76-4197-B6ED-E23AB1160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55" y="1157"/>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ZoneTexte 6">
            <a:extLst>
              <a:ext uri="{FF2B5EF4-FFF2-40B4-BE49-F238E27FC236}">
                <a16:creationId xmlns:a16="http://schemas.microsoft.com/office/drawing/2014/main" id="{DDA00E7B-ADFF-1172-9A85-1C9397145929}"/>
              </a:ext>
            </a:extLst>
          </p:cNvPr>
          <p:cNvSpPr txBox="1"/>
          <p:nvPr/>
        </p:nvSpPr>
        <p:spPr>
          <a:xfrm>
            <a:off x="481781" y="79250"/>
            <a:ext cx="11316929" cy="812274"/>
          </a:xfrm>
          <a:prstGeom prst="rect">
            <a:avLst/>
          </a:prstGeom>
          <a:noFill/>
        </p:spPr>
        <p:txBody>
          <a:bodyPr wrap="square">
            <a:spAutoFit/>
          </a:bodyPr>
          <a:lstStyle/>
          <a:p>
            <a:pPr algn="just">
              <a:lnSpc>
                <a:spcPct val="116000"/>
              </a:lnSpc>
              <a:buClrTx/>
              <a:buFontTx/>
              <a:buNone/>
            </a:pPr>
            <a:endParaRPr lang="fr-FR" altLang="fr-FR" sz="1800" b="1" dirty="0">
              <a:latin typeface="Comic Sans MS" panose="030F0702030302020204" pitchFamily="66" charset="0"/>
              <a:cs typeface="Roboto" panose="02000000000000000000" pitchFamily="2" charset="0"/>
            </a:endParaRPr>
          </a:p>
          <a:p>
            <a:pPr algn="ctr">
              <a:lnSpc>
                <a:spcPct val="116000"/>
              </a:lnSpc>
              <a:buClrTx/>
              <a:buFontTx/>
              <a:buNone/>
            </a:pPr>
            <a:r>
              <a:rPr lang="fr-FR" altLang="fr-FR" sz="2400" b="1" dirty="0">
                <a:solidFill>
                  <a:srgbClr val="0070C0"/>
                </a:solidFill>
                <a:latin typeface="Comic Sans MS" panose="030F0702030302020204" pitchFamily="66" charset="0"/>
                <a:cs typeface="Roboto" panose="02000000000000000000" pitchFamily="2" charset="0"/>
              </a:rPr>
              <a:t>L’ESTHETIQUE DU BONSAI – Les Styles </a:t>
            </a:r>
            <a:endParaRPr lang="fr-FR" altLang="fr-FR" sz="2000" b="1" dirty="0">
              <a:solidFill>
                <a:srgbClr val="0070C0"/>
              </a:solidFill>
              <a:latin typeface="Comic Sans MS" panose="030F0702030302020204" pitchFamily="66" charset="0"/>
              <a:cs typeface="Roboto" panose="02000000000000000000" pitchFamily="2" charset="0"/>
            </a:endParaRPr>
          </a:p>
        </p:txBody>
      </p:sp>
      <p:pic>
        <p:nvPicPr>
          <p:cNvPr id="2" name="Picture 3">
            <a:extLst>
              <a:ext uri="{FF2B5EF4-FFF2-40B4-BE49-F238E27FC236}">
                <a16:creationId xmlns:a16="http://schemas.microsoft.com/office/drawing/2014/main" id="{0484DE7D-F4E9-72B0-B62A-8CF3FA0FDE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522" y="1418794"/>
            <a:ext cx="7794953" cy="5299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ZoneTexte 3">
            <a:extLst>
              <a:ext uri="{FF2B5EF4-FFF2-40B4-BE49-F238E27FC236}">
                <a16:creationId xmlns:a16="http://schemas.microsoft.com/office/drawing/2014/main" id="{7DAB48EC-E925-B609-0783-5EA31B6972C1}"/>
              </a:ext>
            </a:extLst>
          </p:cNvPr>
          <p:cNvSpPr txBox="1"/>
          <p:nvPr/>
        </p:nvSpPr>
        <p:spPr>
          <a:xfrm>
            <a:off x="8523890" y="1418794"/>
            <a:ext cx="3274820" cy="3754874"/>
          </a:xfrm>
          <a:prstGeom prst="rect">
            <a:avLst/>
          </a:prstGeom>
          <a:noFill/>
        </p:spPr>
        <p:txBody>
          <a:bodyPr wrap="square" rtlCol="0">
            <a:spAutoFit/>
          </a:bodyPr>
          <a:lstStyle/>
          <a:p>
            <a:r>
              <a:rPr lang="fr-FR" dirty="0">
                <a:latin typeface="Comic Sans MS" panose="030F0702030302020204" pitchFamily="66" charset="0"/>
              </a:rPr>
              <a:t>A l’état naturel, les arbres ont des formes particulières influencées par les conditions de vie de leur milieu. </a:t>
            </a:r>
          </a:p>
          <a:p>
            <a:endParaRPr lang="fr-FR" dirty="0">
              <a:latin typeface="Comic Sans MS" panose="030F0702030302020204" pitchFamily="66" charset="0"/>
            </a:endParaRPr>
          </a:p>
          <a:p>
            <a:r>
              <a:rPr lang="fr-FR" sz="1600" b="1" i="1" dirty="0">
                <a:latin typeface="Comic Sans MS" panose="030F0702030302020204" pitchFamily="66" charset="0"/>
              </a:rPr>
              <a:t>Quelques exemples : </a:t>
            </a:r>
          </a:p>
          <a:p>
            <a:r>
              <a:rPr lang="fr-FR" sz="1600" i="1" dirty="0">
                <a:latin typeface="Comic Sans MS" panose="030F0702030302020204" pitchFamily="66" charset="0"/>
              </a:rPr>
              <a:t>En haute montage, le poids de la neige brise les branches…</a:t>
            </a:r>
          </a:p>
          <a:p>
            <a:r>
              <a:rPr lang="fr-FR" sz="1600" i="1" dirty="0">
                <a:latin typeface="Comic Sans MS" panose="030F0702030302020204" pitchFamily="66" charset="0"/>
              </a:rPr>
              <a:t>A la mer, les arbres sont souvent battus par les vents…</a:t>
            </a:r>
          </a:p>
          <a:p>
            <a:r>
              <a:rPr lang="fr-FR" sz="1600" i="1" dirty="0">
                <a:latin typeface="Comic Sans MS" panose="030F0702030302020204" pitchFamily="66" charset="0"/>
              </a:rPr>
              <a:t>En plaine, les arbres ont des formes plus régulières…</a:t>
            </a:r>
          </a:p>
          <a:p>
            <a:endParaRPr lang="fr-FR" dirty="0">
              <a:latin typeface="Comic Sans MS" panose="030F0702030302020204" pitchFamily="66" charset="0"/>
            </a:endParaRPr>
          </a:p>
        </p:txBody>
      </p:sp>
    </p:spTree>
    <p:extLst>
      <p:ext uri="{BB962C8B-B14F-4D97-AF65-F5344CB8AC3E}">
        <p14:creationId xmlns:p14="http://schemas.microsoft.com/office/powerpoint/2010/main" val="4261230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8E3A2-DA03-02D3-3D87-C44E6BB53F99}"/>
            </a:ext>
          </a:extLst>
        </p:cNvPr>
        <p:cNvGrpSpPr/>
        <p:nvPr/>
      </p:nvGrpSpPr>
      <p:grpSpPr>
        <a:xfrm>
          <a:off x="0" y="0"/>
          <a:ext cx="0" cy="0"/>
          <a:chOff x="0" y="0"/>
          <a:chExt cx="0" cy="0"/>
        </a:xfrm>
      </p:grpSpPr>
      <p:pic>
        <p:nvPicPr>
          <p:cNvPr id="3" name="Picture 9">
            <a:extLst>
              <a:ext uri="{FF2B5EF4-FFF2-40B4-BE49-F238E27FC236}">
                <a16:creationId xmlns:a16="http://schemas.microsoft.com/office/drawing/2014/main" id="{4B0A692D-0F76-09C7-B5B9-299444CF4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55" y="1157"/>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ZoneTexte 6">
            <a:extLst>
              <a:ext uri="{FF2B5EF4-FFF2-40B4-BE49-F238E27FC236}">
                <a16:creationId xmlns:a16="http://schemas.microsoft.com/office/drawing/2014/main" id="{80E17F37-EB02-A37A-41DA-1E49F25F98C9}"/>
              </a:ext>
            </a:extLst>
          </p:cNvPr>
          <p:cNvSpPr txBox="1"/>
          <p:nvPr/>
        </p:nvSpPr>
        <p:spPr>
          <a:xfrm>
            <a:off x="481781" y="660028"/>
            <a:ext cx="11316929" cy="1233094"/>
          </a:xfrm>
          <a:prstGeom prst="rect">
            <a:avLst/>
          </a:prstGeom>
          <a:noFill/>
        </p:spPr>
        <p:txBody>
          <a:bodyPr wrap="square">
            <a:spAutoFit/>
          </a:bodyPr>
          <a:lstStyle/>
          <a:p>
            <a:pPr lvl="1" algn="ctr" eaLnBrk="1">
              <a:lnSpc>
                <a:spcPct val="116000"/>
              </a:lnSpc>
              <a:spcBef>
                <a:spcPts val="75"/>
              </a:spcBef>
              <a:spcAft>
                <a:spcPts val="75"/>
              </a:spcAft>
              <a:buSzPct val="45000"/>
              <a:defRPr/>
            </a:pPr>
            <a:r>
              <a:rPr lang="fr-FR" altLang="fr-FR" sz="1800" b="1" i="1">
                <a:solidFill>
                  <a:srgbClr val="0070C0"/>
                </a:solidFill>
                <a:latin typeface="Comic Sans MS" panose="030F0702030302020204" pitchFamily="66" charset="0"/>
                <a:cs typeface="Roboto" panose="02000000000000000000" pitchFamily="2" charset="0"/>
              </a:rPr>
              <a:t>L</a:t>
            </a:r>
            <a:r>
              <a:rPr lang="fr-FR" altLang="fr-FR" sz="2400" b="1" i="1">
                <a:solidFill>
                  <a:srgbClr val="0070C0"/>
                </a:solidFill>
                <a:latin typeface="Comic Sans MS" panose="030F0702030302020204" pitchFamily="66" charset="0"/>
                <a:cs typeface="Roboto" panose="02000000000000000000" pitchFamily="2" charset="0"/>
              </a:rPr>
              <a:t>a Construction et L’esthétique du bonsaï </a:t>
            </a:r>
          </a:p>
          <a:p>
            <a:pPr lvl="1" algn="ctr" eaLnBrk="1">
              <a:lnSpc>
                <a:spcPct val="116000"/>
              </a:lnSpc>
              <a:spcBef>
                <a:spcPts val="75"/>
              </a:spcBef>
              <a:spcAft>
                <a:spcPts val="75"/>
              </a:spcAft>
              <a:buSzPct val="45000"/>
              <a:defRPr/>
            </a:pPr>
            <a:r>
              <a:rPr lang="fr-FR" altLang="fr-FR" sz="2400" b="1" i="1">
                <a:solidFill>
                  <a:srgbClr val="0070C0"/>
                </a:solidFill>
                <a:latin typeface="Comic Sans MS" panose="030F0702030302020204" pitchFamily="66" charset="0"/>
                <a:cs typeface="Roboto" panose="02000000000000000000" pitchFamily="2" charset="0"/>
              </a:rPr>
              <a:t>Une technique de culture spécifique</a:t>
            </a:r>
          </a:p>
          <a:p>
            <a:pPr lvl="1" algn="just" eaLnBrk="1">
              <a:lnSpc>
                <a:spcPct val="116000"/>
              </a:lnSpc>
              <a:spcBef>
                <a:spcPts val="75"/>
              </a:spcBef>
              <a:spcAft>
                <a:spcPts val="75"/>
              </a:spcAft>
              <a:buSzPct val="45000"/>
              <a:defRPr/>
            </a:pPr>
            <a:endParaRPr lang="fr-FR" altLang="fr-FR" sz="1400" b="1" i="1" dirty="0">
              <a:solidFill>
                <a:srgbClr val="FF0000"/>
              </a:solidFill>
              <a:latin typeface="Comic Sans MS" panose="030F0702030302020204" pitchFamily="66" charset="0"/>
              <a:cs typeface="Roboto" panose="02000000000000000000" pitchFamily="2" charset="0"/>
            </a:endParaRPr>
          </a:p>
        </p:txBody>
      </p:sp>
      <p:sp>
        <p:nvSpPr>
          <p:cNvPr id="4" name="ZoneTexte 3">
            <a:extLst>
              <a:ext uri="{FF2B5EF4-FFF2-40B4-BE49-F238E27FC236}">
                <a16:creationId xmlns:a16="http://schemas.microsoft.com/office/drawing/2014/main" id="{01A8BEC5-F54B-B0B0-DE90-0282CFFB0A0A}"/>
              </a:ext>
            </a:extLst>
          </p:cNvPr>
          <p:cNvSpPr txBox="1"/>
          <p:nvPr/>
        </p:nvSpPr>
        <p:spPr>
          <a:xfrm>
            <a:off x="136755" y="2337955"/>
            <a:ext cx="11895918" cy="2794291"/>
          </a:xfrm>
          <a:prstGeom prst="rect">
            <a:avLst/>
          </a:prstGeom>
          <a:noFill/>
        </p:spPr>
        <p:txBody>
          <a:bodyPr wrap="square" rtlCol="0">
            <a:spAutoFit/>
          </a:bodyPr>
          <a:lstStyle/>
          <a:p>
            <a:pPr algn="just" eaLnBrk="1">
              <a:lnSpc>
                <a:spcPct val="116000"/>
              </a:lnSpc>
              <a:spcBef>
                <a:spcPts val="75"/>
              </a:spcBef>
              <a:spcAft>
                <a:spcPts val="75"/>
              </a:spcAft>
              <a:buSzPct val="100000"/>
              <a:defRPr/>
            </a:pPr>
            <a:r>
              <a:rPr lang="fr-FR" altLang="fr-FR" sz="1800" b="1">
                <a:latin typeface="Comic Sans MS" panose="030F0702030302020204" pitchFamily="66" charset="0"/>
                <a:cs typeface="Roboto" panose="02000000000000000000" pitchFamily="2" charset="0"/>
              </a:rPr>
              <a:t>L'application des principes précédents est associée avec une technique de culture particulière permettant d’obtenir :</a:t>
            </a:r>
          </a:p>
          <a:p>
            <a:pPr marL="215900" indent="-215900" algn="just" eaLnBrk="1">
              <a:lnSpc>
                <a:spcPct val="116000"/>
              </a:lnSpc>
              <a:spcBef>
                <a:spcPts val="75"/>
              </a:spcBef>
              <a:spcAft>
                <a:spcPts val="75"/>
              </a:spcAft>
              <a:buClr>
                <a:srgbClr val="000000"/>
              </a:buClr>
              <a:buSzPct val="45000"/>
              <a:buFont typeface="Wingdings" panose="05000000000000000000" pitchFamily="2" charset="2"/>
              <a:buChar char=""/>
              <a:defRPr/>
            </a:pPr>
            <a:r>
              <a:rPr lang="fr-FR" altLang="fr-FR" sz="1800" b="1">
                <a:latin typeface="Comic Sans MS" panose="030F0702030302020204" pitchFamily="66" charset="0"/>
                <a:cs typeface="Roboto" panose="02000000000000000000" pitchFamily="2" charset="0"/>
              </a:rPr>
              <a:t>des branches bien ramifiées à entre-nœuds courts,</a:t>
            </a:r>
          </a:p>
          <a:p>
            <a:pPr marL="215900" indent="-215900" algn="just" eaLnBrk="1">
              <a:lnSpc>
                <a:spcPct val="116000"/>
              </a:lnSpc>
              <a:spcBef>
                <a:spcPts val="75"/>
              </a:spcBef>
              <a:spcAft>
                <a:spcPts val="75"/>
              </a:spcAft>
              <a:buClr>
                <a:srgbClr val="000000"/>
              </a:buClr>
              <a:buSzPct val="45000"/>
              <a:buFont typeface="Wingdings" panose="05000000000000000000" pitchFamily="2" charset="2"/>
              <a:buChar char=""/>
              <a:defRPr/>
            </a:pPr>
            <a:r>
              <a:rPr lang="fr-FR" altLang="fr-FR" sz="1800" b="1">
                <a:latin typeface="Comic Sans MS" panose="030F0702030302020204" pitchFamily="66" charset="0"/>
                <a:cs typeface="Roboto" panose="02000000000000000000" pitchFamily="2" charset="0"/>
              </a:rPr>
              <a:t>des feuilles ou aiguilles de dimensions en cohérence avec l'arbre,</a:t>
            </a:r>
          </a:p>
          <a:p>
            <a:pPr marL="215900" indent="-215900" algn="just" eaLnBrk="1">
              <a:lnSpc>
                <a:spcPct val="116000"/>
              </a:lnSpc>
              <a:spcBef>
                <a:spcPts val="75"/>
              </a:spcBef>
              <a:spcAft>
                <a:spcPts val="75"/>
              </a:spcAft>
              <a:buClr>
                <a:srgbClr val="000000"/>
              </a:buClr>
              <a:buSzPct val="45000"/>
              <a:buFont typeface="Wingdings" panose="05000000000000000000" pitchFamily="2" charset="2"/>
              <a:buChar char=""/>
              <a:defRPr/>
            </a:pPr>
            <a:r>
              <a:rPr lang="fr-FR" altLang="fr-FR" sz="1800" b="1">
                <a:latin typeface="Comic Sans MS" panose="030F0702030302020204" pitchFamily="66" charset="0"/>
                <a:cs typeface="Roboto" panose="02000000000000000000" pitchFamily="2" charset="0"/>
              </a:rPr>
              <a:t>un tronc dont le diamètre se réduit en fonction de la hauteur (notion de conicité),</a:t>
            </a:r>
          </a:p>
          <a:p>
            <a:pPr marL="215900" indent="-215900" algn="just" eaLnBrk="1">
              <a:lnSpc>
                <a:spcPct val="116000"/>
              </a:lnSpc>
              <a:spcBef>
                <a:spcPts val="75"/>
              </a:spcBef>
              <a:spcAft>
                <a:spcPts val="75"/>
              </a:spcAft>
              <a:buClr>
                <a:srgbClr val="000000"/>
              </a:buClr>
              <a:buSzPct val="45000"/>
              <a:buFont typeface="Wingdings" panose="05000000000000000000" pitchFamily="2" charset="2"/>
              <a:buChar char=""/>
              <a:defRPr/>
            </a:pPr>
            <a:r>
              <a:rPr lang="fr-FR" altLang="fr-FR" sz="1800" b="1">
                <a:latin typeface="Comic Sans MS" panose="030F0702030302020204" pitchFamily="66" charset="0"/>
                <a:cs typeface="Roboto" panose="02000000000000000000" pitchFamily="2" charset="0"/>
              </a:rPr>
              <a:t>des racines superficielles apparentes à la base du tronc pour affirmer l'ancrage,</a:t>
            </a:r>
          </a:p>
          <a:p>
            <a:pPr marL="215900" indent="-215900" algn="just" eaLnBrk="1">
              <a:lnSpc>
                <a:spcPct val="116000"/>
              </a:lnSpc>
              <a:spcBef>
                <a:spcPts val="75"/>
              </a:spcBef>
              <a:spcAft>
                <a:spcPts val="75"/>
              </a:spcAft>
              <a:buClr>
                <a:srgbClr val="000000"/>
              </a:buClr>
              <a:buSzPct val="45000"/>
              <a:buFont typeface="Wingdings" panose="05000000000000000000" pitchFamily="2" charset="2"/>
              <a:buChar char=""/>
              <a:defRPr/>
            </a:pPr>
            <a:r>
              <a:rPr lang="fr-FR" altLang="fr-FR" sz="1800" b="1">
                <a:latin typeface="Comic Sans MS" panose="030F0702030302020204" pitchFamily="66" charset="0"/>
                <a:cs typeface="Roboto" panose="02000000000000000000" pitchFamily="2" charset="0"/>
              </a:rPr>
              <a:t>une impression  de sobriété et simplicité alliée à un dynamisme,</a:t>
            </a:r>
          </a:p>
          <a:p>
            <a:pPr marL="215900" indent="-215900" algn="just" eaLnBrk="1">
              <a:lnSpc>
                <a:spcPct val="116000"/>
              </a:lnSpc>
              <a:spcBef>
                <a:spcPts val="75"/>
              </a:spcBef>
              <a:spcAft>
                <a:spcPts val="75"/>
              </a:spcAft>
              <a:buClr>
                <a:srgbClr val="000000"/>
              </a:buClr>
              <a:buSzPct val="45000"/>
              <a:buFont typeface="Wingdings" panose="05000000000000000000" pitchFamily="2" charset="2"/>
              <a:buChar char=""/>
              <a:defRPr/>
            </a:pPr>
            <a:r>
              <a:rPr lang="fr-FR" altLang="fr-FR" sz="1800" b="1">
                <a:latin typeface="Comic Sans MS" panose="030F0702030302020204" pitchFamily="66" charset="0"/>
                <a:cs typeface="Roboto" panose="02000000000000000000" pitchFamily="2" charset="0"/>
              </a:rPr>
              <a:t>...</a:t>
            </a:r>
            <a:endParaRPr lang="fr-FR" altLang="fr-FR" sz="1800" b="1" dirty="0">
              <a:latin typeface="Comic Sans MS" panose="030F0702030302020204" pitchFamily="66" charset="0"/>
              <a:cs typeface="Roboto" panose="02000000000000000000" pitchFamily="2" charset="0"/>
            </a:endParaRPr>
          </a:p>
        </p:txBody>
      </p:sp>
    </p:spTree>
    <p:extLst>
      <p:ext uri="{BB962C8B-B14F-4D97-AF65-F5344CB8AC3E}">
        <p14:creationId xmlns:p14="http://schemas.microsoft.com/office/powerpoint/2010/main" val="906582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5A5F3-48D5-36C5-BFE5-5EBBCE165F33}"/>
            </a:ext>
          </a:extLst>
        </p:cNvPr>
        <p:cNvGrpSpPr/>
        <p:nvPr/>
      </p:nvGrpSpPr>
      <p:grpSpPr>
        <a:xfrm>
          <a:off x="0" y="0"/>
          <a:ext cx="0" cy="0"/>
          <a:chOff x="0" y="0"/>
          <a:chExt cx="0" cy="0"/>
        </a:xfrm>
      </p:grpSpPr>
      <p:pic>
        <p:nvPicPr>
          <p:cNvPr id="3" name="Picture 9">
            <a:extLst>
              <a:ext uri="{FF2B5EF4-FFF2-40B4-BE49-F238E27FC236}">
                <a16:creationId xmlns:a16="http://schemas.microsoft.com/office/drawing/2014/main" id="{BE7889A4-45D6-6322-5447-42309AA84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55" y="1157"/>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ZoneTexte 6">
            <a:extLst>
              <a:ext uri="{FF2B5EF4-FFF2-40B4-BE49-F238E27FC236}">
                <a16:creationId xmlns:a16="http://schemas.microsoft.com/office/drawing/2014/main" id="{F20C0372-1207-5E7C-41D5-508360BCC456}"/>
              </a:ext>
            </a:extLst>
          </p:cNvPr>
          <p:cNvSpPr txBox="1"/>
          <p:nvPr/>
        </p:nvSpPr>
        <p:spPr>
          <a:xfrm>
            <a:off x="481781" y="660028"/>
            <a:ext cx="11316929" cy="850361"/>
          </a:xfrm>
          <a:prstGeom prst="rect">
            <a:avLst/>
          </a:prstGeom>
          <a:noFill/>
        </p:spPr>
        <p:txBody>
          <a:bodyPr wrap="square">
            <a:spAutoFit/>
          </a:bodyPr>
          <a:lstStyle/>
          <a:p>
            <a:pPr lvl="1" algn="ctr" eaLnBrk="1">
              <a:lnSpc>
                <a:spcPct val="116000"/>
              </a:lnSpc>
              <a:spcBef>
                <a:spcPts val="75"/>
              </a:spcBef>
              <a:spcAft>
                <a:spcPts val="75"/>
              </a:spcAft>
              <a:buSzPct val="45000"/>
              <a:defRPr/>
            </a:pPr>
            <a:r>
              <a:rPr lang="fr-FR" altLang="fr-FR" sz="2800" b="1" i="1" dirty="0">
                <a:solidFill>
                  <a:srgbClr val="0070C0"/>
                </a:solidFill>
                <a:latin typeface="Comic Sans MS" panose="030F0702030302020204" pitchFamily="66" charset="0"/>
                <a:cs typeface="Roboto" panose="02000000000000000000" pitchFamily="2" charset="0"/>
              </a:rPr>
              <a:t>Ce qu’il faut retenir ……</a:t>
            </a:r>
          </a:p>
          <a:p>
            <a:pPr lvl="1" algn="just" eaLnBrk="1">
              <a:lnSpc>
                <a:spcPct val="116000"/>
              </a:lnSpc>
              <a:spcBef>
                <a:spcPts val="75"/>
              </a:spcBef>
              <a:spcAft>
                <a:spcPts val="75"/>
              </a:spcAft>
              <a:buSzPct val="45000"/>
              <a:defRPr/>
            </a:pPr>
            <a:endParaRPr lang="fr-FR" altLang="fr-FR" sz="1400" b="1" i="1" dirty="0">
              <a:solidFill>
                <a:srgbClr val="FF0000"/>
              </a:solidFill>
              <a:latin typeface="Comic Sans MS" panose="030F0702030302020204" pitchFamily="66" charset="0"/>
              <a:cs typeface="Roboto" panose="02000000000000000000" pitchFamily="2" charset="0"/>
            </a:endParaRPr>
          </a:p>
        </p:txBody>
      </p:sp>
      <p:sp>
        <p:nvSpPr>
          <p:cNvPr id="4" name="ZoneTexte 3">
            <a:extLst>
              <a:ext uri="{FF2B5EF4-FFF2-40B4-BE49-F238E27FC236}">
                <a16:creationId xmlns:a16="http://schemas.microsoft.com/office/drawing/2014/main" id="{6DBD1AE0-DA86-C864-7DC6-0DF1EE02BEB3}"/>
              </a:ext>
            </a:extLst>
          </p:cNvPr>
          <p:cNvSpPr txBox="1"/>
          <p:nvPr/>
        </p:nvSpPr>
        <p:spPr>
          <a:xfrm>
            <a:off x="136755" y="1683324"/>
            <a:ext cx="11895918" cy="4662623"/>
          </a:xfrm>
          <a:prstGeom prst="rect">
            <a:avLst/>
          </a:prstGeom>
          <a:noFill/>
        </p:spPr>
        <p:txBody>
          <a:bodyPr wrap="square" rtlCol="0">
            <a:spAutoFit/>
          </a:bodyPr>
          <a:lstStyle/>
          <a:p>
            <a:pPr algn="ctr">
              <a:lnSpc>
                <a:spcPct val="116000"/>
              </a:lnSpc>
              <a:buClrTx/>
              <a:buFontTx/>
              <a:buNone/>
            </a:pPr>
            <a:r>
              <a:rPr lang="fr-FR" altLang="fr-FR" sz="2400" b="1" dirty="0">
                <a:latin typeface="Comic Sans MS" panose="030F0702030302020204" pitchFamily="66" charset="0"/>
              </a:rPr>
              <a:t>La culture d’un bonsaï s'inscrit dans la durée</a:t>
            </a:r>
            <a:r>
              <a:rPr lang="fr-FR" altLang="fr-FR" sz="1800" b="1" dirty="0">
                <a:latin typeface="Comic Sans MS" panose="030F0702030302020204" pitchFamily="66" charset="0"/>
              </a:rPr>
              <a:t>.</a:t>
            </a:r>
          </a:p>
          <a:p>
            <a:pPr algn="ctr">
              <a:lnSpc>
                <a:spcPct val="116000"/>
              </a:lnSpc>
              <a:buClrTx/>
              <a:buFontTx/>
              <a:buNone/>
            </a:pPr>
            <a:endParaRPr lang="fr-FR" altLang="fr-FR" sz="1800" b="1" dirty="0">
              <a:latin typeface="Comic Sans MS" panose="030F0702030302020204" pitchFamily="66" charset="0"/>
            </a:endParaRPr>
          </a:p>
          <a:p>
            <a:pPr>
              <a:lnSpc>
                <a:spcPct val="116000"/>
              </a:lnSpc>
              <a:buSzPct val="45000"/>
            </a:pPr>
            <a:r>
              <a:rPr lang="fr-FR" altLang="fr-FR" b="1" i="1" dirty="0">
                <a:solidFill>
                  <a:srgbClr val="0070C0"/>
                </a:solidFill>
                <a:latin typeface="Comic Sans MS" panose="030F0702030302020204" pitchFamily="66" charset="0"/>
              </a:rPr>
              <a:t>Si nous débutons la construction d’un bonsaï </a:t>
            </a:r>
            <a:r>
              <a:rPr lang="fr-FR" altLang="fr-FR" sz="1800" b="1" i="1" dirty="0">
                <a:solidFill>
                  <a:srgbClr val="0070C0"/>
                </a:solidFill>
                <a:latin typeface="Comic Sans MS" panose="030F0702030302020204" pitchFamily="66" charset="0"/>
              </a:rPr>
              <a:t>à partir d'un plant de pépinière, celle-ci prendra au minimum de 7 à 10 ans.</a:t>
            </a:r>
          </a:p>
          <a:p>
            <a:pPr>
              <a:lnSpc>
                <a:spcPct val="116000"/>
              </a:lnSpc>
              <a:buClrTx/>
              <a:buFontTx/>
              <a:buNone/>
            </a:pPr>
            <a:endParaRPr lang="fr-FR" altLang="fr-FR" sz="1200" b="1" dirty="0">
              <a:latin typeface="Comic Sans MS" panose="030F0702030302020204" pitchFamily="66" charset="0"/>
            </a:endParaRPr>
          </a:p>
          <a:p>
            <a:pPr algn="ctr">
              <a:lnSpc>
                <a:spcPct val="116000"/>
              </a:lnSpc>
              <a:buClrTx/>
              <a:buFontTx/>
              <a:buNone/>
            </a:pPr>
            <a:r>
              <a:rPr lang="fr-FR" altLang="fr-FR" sz="2400" b="1" dirty="0">
                <a:latin typeface="Comic Sans MS" panose="030F0702030302020204" pitchFamily="66" charset="0"/>
              </a:rPr>
              <a:t>La pratique de l’art du Bonsaï nécessite </a:t>
            </a:r>
          </a:p>
          <a:p>
            <a:pPr algn="ctr">
              <a:lnSpc>
                <a:spcPct val="116000"/>
              </a:lnSpc>
              <a:buClrTx/>
              <a:buFontTx/>
              <a:buNone/>
            </a:pPr>
            <a:endParaRPr lang="fr-FR" altLang="fr-FR" sz="2400" b="1" dirty="0">
              <a:latin typeface="Comic Sans MS" panose="030F0702030302020204" pitchFamily="66" charset="0"/>
            </a:endParaRPr>
          </a:p>
          <a:p>
            <a:pPr marL="285750" indent="-285750">
              <a:lnSpc>
                <a:spcPct val="116000"/>
              </a:lnSpc>
              <a:buClrTx/>
              <a:buFont typeface="Arial" panose="020B0604020202020204" pitchFamily="34" charset="0"/>
              <a:buChar char="•"/>
            </a:pPr>
            <a:r>
              <a:rPr lang="fr-FR" altLang="fr-FR" sz="1800" b="1" dirty="0">
                <a:latin typeface="Comic Sans MS" panose="030F0702030302020204" pitchFamily="66" charset="0"/>
              </a:rPr>
              <a:t>une connaissance de la culture des végétaux, de leur fonctionnement, de leur cycle de vie,</a:t>
            </a:r>
          </a:p>
          <a:p>
            <a:pPr>
              <a:lnSpc>
                <a:spcPct val="133000"/>
              </a:lnSpc>
              <a:buSzPct val="45000"/>
              <a:buFont typeface="Wingdings" panose="05000000000000000000" pitchFamily="2" charset="2"/>
              <a:buChar char=""/>
            </a:pPr>
            <a:r>
              <a:rPr lang="fr-FR" altLang="fr-FR" sz="1800" b="1" dirty="0">
                <a:latin typeface="Comic Sans MS" panose="030F0702030302020204" pitchFamily="66" charset="0"/>
              </a:rPr>
              <a:t>  une connaissance de l’espèce cultivée, </a:t>
            </a:r>
          </a:p>
          <a:p>
            <a:pPr>
              <a:lnSpc>
                <a:spcPct val="133000"/>
              </a:lnSpc>
              <a:buSzPct val="45000"/>
              <a:buFont typeface="Wingdings" panose="05000000000000000000" pitchFamily="2" charset="2"/>
              <a:buChar char=""/>
            </a:pPr>
            <a:r>
              <a:rPr lang="fr-FR" altLang="fr-FR" sz="1800" b="1" dirty="0">
                <a:latin typeface="Comic Sans MS" panose="030F0702030302020204" pitchFamily="66" charset="0"/>
              </a:rPr>
              <a:t>  une connaissance des principes de culture des bonsaï, </a:t>
            </a:r>
          </a:p>
          <a:p>
            <a:pPr>
              <a:lnSpc>
                <a:spcPct val="133000"/>
              </a:lnSpc>
              <a:buSzPct val="45000"/>
              <a:buFont typeface="Wingdings" panose="05000000000000000000" pitchFamily="2" charset="2"/>
              <a:buChar char=""/>
            </a:pPr>
            <a:r>
              <a:rPr lang="fr-FR" altLang="fr-FR" sz="1800" b="1" dirty="0">
                <a:latin typeface="Comic Sans MS" panose="030F0702030302020204" pitchFamily="66" charset="0"/>
              </a:rPr>
              <a:t>  une sensibilité à l'esthétique, </a:t>
            </a:r>
          </a:p>
          <a:p>
            <a:pPr algn="ctr">
              <a:lnSpc>
                <a:spcPct val="133000"/>
              </a:lnSpc>
              <a:buSzPct val="45000"/>
            </a:pPr>
            <a:r>
              <a:rPr lang="fr-FR" altLang="fr-FR" sz="2000" b="1" dirty="0">
                <a:solidFill>
                  <a:srgbClr val="0070C0"/>
                </a:solidFill>
                <a:latin typeface="Comic Sans MS" panose="030F0702030302020204" pitchFamily="66" charset="0"/>
              </a:rPr>
              <a:t>patience, application, régularité</a:t>
            </a:r>
            <a:endParaRPr lang="fr-FR" altLang="fr-FR" sz="2000" b="1" dirty="0">
              <a:solidFill>
                <a:srgbClr val="0070C0"/>
              </a:solidFill>
              <a:latin typeface="Comic Sans MS" panose="030F0702030302020204" pitchFamily="66" charset="0"/>
              <a:cs typeface="Roboto" panose="02000000000000000000" pitchFamily="2" charset="0"/>
            </a:endParaRPr>
          </a:p>
          <a:p>
            <a:pPr algn="just" eaLnBrk="1">
              <a:lnSpc>
                <a:spcPct val="116000"/>
              </a:lnSpc>
              <a:spcBef>
                <a:spcPts val="75"/>
              </a:spcBef>
              <a:spcAft>
                <a:spcPts val="75"/>
              </a:spcAft>
              <a:buSzPct val="100000"/>
              <a:defRPr/>
            </a:pPr>
            <a:endParaRPr lang="fr-FR" altLang="fr-FR" sz="1800" b="1" dirty="0">
              <a:latin typeface="Comic Sans MS" panose="030F0702030302020204" pitchFamily="66" charset="0"/>
              <a:cs typeface="Roboto" panose="02000000000000000000" pitchFamily="2" charset="0"/>
            </a:endParaRPr>
          </a:p>
        </p:txBody>
      </p:sp>
    </p:spTree>
    <p:extLst>
      <p:ext uri="{BB962C8B-B14F-4D97-AF65-F5344CB8AC3E}">
        <p14:creationId xmlns:p14="http://schemas.microsoft.com/office/powerpoint/2010/main" val="1707955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BA9D1-DDD8-ABB6-EC27-D02D3569D715}"/>
            </a:ext>
          </a:extLst>
        </p:cNvPr>
        <p:cNvGrpSpPr/>
        <p:nvPr/>
      </p:nvGrpSpPr>
      <p:grpSpPr>
        <a:xfrm>
          <a:off x="0" y="0"/>
          <a:ext cx="0" cy="0"/>
          <a:chOff x="0" y="0"/>
          <a:chExt cx="0" cy="0"/>
        </a:xfrm>
      </p:grpSpPr>
      <p:pic>
        <p:nvPicPr>
          <p:cNvPr id="3" name="Picture 9">
            <a:extLst>
              <a:ext uri="{FF2B5EF4-FFF2-40B4-BE49-F238E27FC236}">
                <a16:creationId xmlns:a16="http://schemas.microsoft.com/office/drawing/2014/main" id="{C0EA1ED9-C9C9-7D16-6DE7-D6DA5835E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55" y="1157"/>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ZoneTexte 6">
            <a:extLst>
              <a:ext uri="{FF2B5EF4-FFF2-40B4-BE49-F238E27FC236}">
                <a16:creationId xmlns:a16="http://schemas.microsoft.com/office/drawing/2014/main" id="{AA353F21-8B05-09AD-5E47-4C37B6C37815}"/>
              </a:ext>
            </a:extLst>
          </p:cNvPr>
          <p:cNvSpPr txBox="1"/>
          <p:nvPr/>
        </p:nvSpPr>
        <p:spPr>
          <a:xfrm>
            <a:off x="481781" y="660028"/>
            <a:ext cx="11316929" cy="1233094"/>
          </a:xfrm>
          <a:prstGeom prst="rect">
            <a:avLst/>
          </a:prstGeom>
          <a:noFill/>
        </p:spPr>
        <p:txBody>
          <a:bodyPr wrap="square">
            <a:spAutoFit/>
          </a:bodyPr>
          <a:lstStyle/>
          <a:p>
            <a:pPr lvl="1" algn="ctr" eaLnBrk="1">
              <a:lnSpc>
                <a:spcPct val="116000"/>
              </a:lnSpc>
              <a:spcBef>
                <a:spcPts val="75"/>
              </a:spcBef>
              <a:spcAft>
                <a:spcPts val="75"/>
              </a:spcAft>
              <a:buSzPct val="45000"/>
              <a:defRPr/>
            </a:pPr>
            <a:r>
              <a:rPr lang="fr-FR" altLang="fr-FR" sz="2400" b="1" i="1" dirty="0">
                <a:solidFill>
                  <a:srgbClr val="0070C0"/>
                </a:solidFill>
                <a:latin typeface="Comic Sans MS" panose="030F0702030302020204" pitchFamily="66" charset="0"/>
                <a:cs typeface="Roboto" panose="02000000000000000000" pitchFamily="2" charset="0"/>
              </a:rPr>
              <a:t>L’esthétique du bonsaï </a:t>
            </a:r>
          </a:p>
          <a:p>
            <a:pPr lvl="1" algn="ctr" eaLnBrk="1">
              <a:lnSpc>
                <a:spcPct val="116000"/>
              </a:lnSpc>
              <a:spcBef>
                <a:spcPts val="75"/>
              </a:spcBef>
              <a:spcAft>
                <a:spcPts val="75"/>
              </a:spcAft>
              <a:buSzPct val="45000"/>
              <a:defRPr/>
            </a:pPr>
            <a:r>
              <a:rPr lang="fr-FR" altLang="fr-FR" sz="2400" b="1" i="1" dirty="0">
                <a:solidFill>
                  <a:srgbClr val="0070C0"/>
                </a:solidFill>
                <a:latin typeface="Comic Sans MS" panose="030F0702030302020204" pitchFamily="66" charset="0"/>
                <a:cs typeface="Roboto" panose="02000000000000000000" pitchFamily="2" charset="0"/>
              </a:rPr>
              <a:t>La Présentation en Exposition </a:t>
            </a:r>
          </a:p>
          <a:p>
            <a:pPr lvl="1" algn="just" eaLnBrk="1">
              <a:lnSpc>
                <a:spcPct val="116000"/>
              </a:lnSpc>
              <a:spcBef>
                <a:spcPts val="75"/>
              </a:spcBef>
              <a:spcAft>
                <a:spcPts val="75"/>
              </a:spcAft>
              <a:buSzPct val="45000"/>
              <a:defRPr/>
            </a:pPr>
            <a:endParaRPr lang="fr-FR" altLang="fr-FR" sz="1400" b="1" i="1" dirty="0">
              <a:solidFill>
                <a:srgbClr val="FF0000"/>
              </a:solidFill>
              <a:latin typeface="Comic Sans MS" panose="030F0702030302020204" pitchFamily="66" charset="0"/>
              <a:cs typeface="Roboto" panose="02000000000000000000" pitchFamily="2" charset="0"/>
            </a:endParaRPr>
          </a:p>
        </p:txBody>
      </p:sp>
      <p:pic>
        <p:nvPicPr>
          <p:cNvPr id="5" name="Image 4" descr="Une image contenant mur, plante d’intérieur, pot de fleurs, art&#10;&#10;Le contenu généré par l’IA peut être incorrect.">
            <a:extLst>
              <a:ext uri="{FF2B5EF4-FFF2-40B4-BE49-F238E27FC236}">
                <a16:creationId xmlns:a16="http://schemas.microsoft.com/office/drawing/2014/main" id="{892060E0-314F-00F5-1EEC-9ECEAEB62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68" y="1908781"/>
            <a:ext cx="4143765" cy="3107824"/>
          </a:xfrm>
          <a:prstGeom prst="rect">
            <a:avLst/>
          </a:prstGeom>
        </p:spPr>
      </p:pic>
      <p:pic>
        <p:nvPicPr>
          <p:cNvPr id="8" name="Image 7" descr="Une image contenant plante d’intérieur, pot de fleurs, intérieur, plante&#10;&#10;Le contenu généré par l’IA peut être incorrect.">
            <a:extLst>
              <a:ext uri="{FF2B5EF4-FFF2-40B4-BE49-F238E27FC236}">
                <a16:creationId xmlns:a16="http://schemas.microsoft.com/office/drawing/2014/main" id="{D5400500-28BF-887B-3FB2-74E5119C7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267" y="1983179"/>
            <a:ext cx="4143765" cy="3107824"/>
          </a:xfrm>
          <a:prstGeom prst="rect">
            <a:avLst/>
          </a:prstGeom>
        </p:spPr>
      </p:pic>
      <p:sp>
        <p:nvSpPr>
          <p:cNvPr id="9" name="ZoneTexte 8">
            <a:extLst>
              <a:ext uri="{FF2B5EF4-FFF2-40B4-BE49-F238E27FC236}">
                <a16:creationId xmlns:a16="http://schemas.microsoft.com/office/drawing/2014/main" id="{B4F53BF6-DAA2-CB86-BA23-1E00BA6BE29E}"/>
              </a:ext>
            </a:extLst>
          </p:cNvPr>
          <p:cNvSpPr txBox="1"/>
          <p:nvPr/>
        </p:nvSpPr>
        <p:spPr>
          <a:xfrm>
            <a:off x="4750676" y="2186152"/>
            <a:ext cx="2753710" cy="3010311"/>
          </a:xfrm>
          <a:prstGeom prst="rect">
            <a:avLst/>
          </a:prstGeom>
          <a:noFill/>
        </p:spPr>
        <p:txBody>
          <a:bodyPr wrap="square" rtlCol="0">
            <a:spAutoFit/>
          </a:bodyPr>
          <a:lstStyle/>
          <a:p>
            <a:pPr eaLnBrk="1">
              <a:lnSpc>
                <a:spcPct val="133000"/>
              </a:lnSpc>
              <a:buClrTx/>
              <a:buFontTx/>
              <a:buNone/>
            </a:pPr>
            <a:r>
              <a:rPr lang="fr-FR" altLang="fr-FR" sz="1800" b="1" dirty="0">
                <a:solidFill>
                  <a:srgbClr val="000000"/>
                </a:solidFill>
                <a:latin typeface="Comic Sans MS" panose="030F0702030302020204" pitchFamily="66" charset="0"/>
              </a:rPr>
              <a:t>Elle est, aussi codifiée, pour mettre en valeur l'arbre.</a:t>
            </a:r>
          </a:p>
          <a:p>
            <a:pPr eaLnBrk="1">
              <a:lnSpc>
                <a:spcPct val="133000"/>
              </a:lnSpc>
              <a:buClrTx/>
              <a:buFontTx/>
              <a:buNone/>
            </a:pPr>
            <a:endParaRPr lang="fr-FR" altLang="fr-FR" sz="1800" b="1" dirty="0">
              <a:solidFill>
                <a:srgbClr val="000000"/>
              </a:solidFill>
              <a:latin typeface="Comic Sans MS" panose="030F0702030302020204" pitchFamily="66" charset="0"/>
            </a:endParaRPr>
          </a:p>
          <a:p>
            <a:pPr eaLnBrk="1">
              <a:lnSpc>
                <a:spcPct val="133000"/>
              </a:lnSpc>
              <a:buClrTx/>
              <a:buFontTx/>
              <a:buNone/>
            </a:pPr>
            <a:r>
              <a:rPr lang="fr-FR" altLang="fr-FR" sz="1800" b="1" i="1" dirty="0">
                <a:solidFill>
                  <a:srgbClr val="000000"/>
                </a:solidFill>
                <a:latin typeface="Comic Sans MS" panose="030F0702030302020204" pitchFamily="66" charset="0"/>
              </a:rPr>
              <a:t>Pour cette sensibilisation, ce point n'est pas approfondi</a:t>
            </a:r>
            <a:endParaRPr lang="fr-FR" dirty="0"/>
          </a:p>
        </p:txBody>
      </p:sp>
      <p:sp>
        <p:nvSpPr>
          <p:cNvPr id="10" name="ZoneTexte 9">
            <a:extLst>
              <a:ext uri="{FF2B5EF4-FFF2-40B4-BE49-F238E27FC236}">
                <a16:creationId xmlns:a16="http://schemas.microsoft.com/office/drawing/2014/main" id="{E5A8B343-B77B-4DBD-7346-1817F8AE4B46}"/>
              </a:ext>
            </a:extLst>
          </p:cNvPr>
          <p:cNvSpPr txBox="1"/>
          <p:nvPr/>
        </p:nvSpPr>
        <p:spPr>
          <a:xfrm>
            <a:off x="7893265" y="5351318"/>
            <a:ext cx="4143766" cy="646331"/>
          </a:xfrm>
          <a:prstGeom prst="rect">
            <a:avLst/>
          </a:prstGeom>
          <a:noFill/>
        </p:spPr>
        <p:txBody>
          <a:bodyPr wrap="square" rtlCol="0">
            <a:spAutoFit/>
          </a:bodyPr>
          <a:lstStyle/>
          <a:p>
            <a:pPr algn="ctr"/>
            <a:r>
              <a:rPr lang="fr-FR" b="1" i="1" dirty="0">
                <a:latin typeface="Comic Sans MS" panose="030F0702030302020204" pitchFamily="66" charset="0"/>
              </a:rPr>
              <a:t>Une présentation de </a:t>
            </a:r>
            <a:r>
              <a:rPr lang="fr-FR" b="1" i="1" dirty="0" err="1">
                <a:latin typeface="Comic Sans MS" panose="030F0702030302020204" pitchFamily="66" charset="0"/>
              </a:rPr>
              <a:t>shohin</a:t>
            </a:r>
            <a:r>
              <a:rPr lang="fr-FR" b="1" i="1" dirty="0">
                <a:latin typeface="Comic Sans MS" panose="030F0702030302020204" pitchFamily="66" charset="0"/>
              </a:rPr>
              <a:t> </a:t>
            </a:r>
          </a:p>
          <a:p>
            <a:endParaRPr lang="fr-FR" dirty="0"/>
          </a:p>
        </p:txBody>
      </p:sp>
    </p:spTree>
    <p:extLst>
      <p:ext uri="{BB962C8B-B14F-4D97-AF65-F5344CB8AC3E}">
        <p14:creationId xmlns:p14="http://schemas.microsoft.com/office/powerpoint/2010/main" val="1457597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361BC-B7E4-2B7F-3352-FF9F3D37249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E23EC0F-4351-66BC-6DDF-CB9BF52F58DA}"/>
              </a:ext>
            </a:extLst>
          </p:cNvPr>
          <p:cNvSpPr>
            <a:spLocks noGrp="1"/>
          </p:cNvSpPr>
          <p:nvPr>
            <p:ph type="ctrTitle"/>
          </p:nvPr>
        </p:nvSpPr>
        <p:spPr>
          <a:xfrm>
            <a:off x="1828800" y="675323"/>
            <a:ext cx="8504903" cy="940117"/>
          </a:xfrm>
        </p:spPr>
        <p:txBody>
          <a:bodyPr>
            <a:normAutofit/>
          </a:bodyPr>
          <a:lstStyle/>
          <a:p>
            <a:r>
              <a:rPr lang="fr-FR" sz="4400" dirty="0">
                <a:latin typeface="Comic Sans MS" panose="030F0702030302020204" pitchFamily="66" charset="0"/>
              </a:rPr>
              <a:t>L’art du bonsaï</a:t>
            </a:r>
          </a:p>
        </p:txBody>
      </p:sp>
      <p:pic>
        <p:nvPicPr>
          <p:cNvPr id="3" name="Picture 9">
            <a:extLst>
              <a:ext uri="{FF2B5EF4-FFF2-40B4-BE49-F238E27FC236}">
                <a16:creationId xmlns:a16="http://schemas.microsoft.com/office/drawing/2014/main" id="{7C6F27BF-BF76-3285-9B61-8CC873093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55" y="197803"/>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ZoneTexte 5">
            <a:extLst>
              <a:ext uri="{FF2B5EF4-FFF2-40B4-BE49-F238E27FC236}">
                <a16:creationId xmlns:a16="http://schemas.microsoft.com/office/drawing/2014/main" id="{CAEEDC6D-7854-6D6B-EC03-BF8D9E700F6F}"/>
              </a:ext>
            </a:extLst>
          </p:cNvPr>
          <p:cNvSpPr txBox="1"/>
          <p:nvPr/>
        </p:nvSpPr>
        <p:spPr>
          <a:xfrm>
            <a:off x="943897" y="2593216"/>
            <a:ext cx="10363200" cy="2775953"/>
          </a:xfrm>
          <a:prstGeom prst="rect">
            <a:avLst/>
          </a:prstGeom>
          <a:noFill/>
        </p:spPr>
        <p:txBody>
          <a:bodyPr wrap="square">
            <a:spAutoFit/>
          </a:bodyPr>
          <a:lstStyle/>
          <a:p>
            <a:pPr marL="0" indent="107950" algn="ctr">
              <a:lnSpc>
                <a:spcPct val="116000"/>
              </a:lnSpc>
              <a:buClr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lang="fr-FR" altLang="fr-FR" sz="2800" dirty="0">
                <a:latin typeface="Comic Sans MS" panose="030F0702030302020204" pitchFamily="66" charset="0"/>
              </a:rPr>
              <a:t>Les thèmes présentés :</a:t>
            </a:r>
          </a:p>
          <a:p>
            <a:pPr marL="0" indent="107950" algn="ctr">
              <a:lnSpc>
                <a:spcPct val="116000"/>
              </a:lnSpc>
              <a:buClr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endParaRPr lang="fr-FR" altLang="fr-FR" sz="2800" dirty="0">
              <a:latin typeface="Comic Sans MS" panose="030F0702030302020204" pitchFamily="66" charset="0"/>
            </a:endParaRPr>
          </a:p>
          <a:p>
            <a:pPr marL="0" indent="107950" algn="just">
              <a:lnSpc>
                <a:spcPct val="116000"/>
              </a:lnSpc>
              <a:buClr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lang="fr-FR" altLang="fr-FR" sz="2400" dirty="0">
                <a:latin typeface="Comic Sans MS" panose="030F0702030302020204" pitchFamily="66" charset="0"/>
              </a:rPr>
              <a:t>A-L’ Histoire du bonsaï</a:t>
            </a:r>
          </a:p>
          <a:p>
            <a:pPr marL="0" indent="107950" algn="just">
              <a:lnSpc>
                <a:spcPct val="116000"/>
              </a:lnSpc>
              <a:buClr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lang="fr-FR" altLang="fr-FR" sz="2400" dirty="0">
                <a:latin typeface="Comic Sans MS" panose="030F0702030302020204" pitchFamily="66" charset="0"/>
              </a:rPr>
              <a:t>B- Le bonsaï, un arbre</a:t>
            </a:r>
          </a:p>
          <a:p>
            <a:pPr marL="0" indent="107950" algn="just">
              <a:lnSpc>
                <a:spcPct val="116000"/>
              </a:lnSpc>
              <a:buClr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lang="fr-FR" altLang="fr-FR" sz="2400" dirty="0">
                <a:latin typeface="Comic Sans MS" panose="030F0702030302020204" pitchFamily="66" charset="0"/>
              </a:rPr>
              <a:t>C- La culture et la construction du bonsaï </a:t>
            </a:r>
          </a:p>
          <a:p>
            <a:pPr marL="0" indent="107950" algn="just">
              <a:lnSpc>
                <a:spcPct val="116000"/>
              </a:lnSpc>
              <a:buClr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lang="fr-FR" altLang="fr-FR" sz="2400" dirty="0">
                <a:latin typeface="Comic Sans MS" panose="030F0702030302020204" pitchFamily="66" charset="0"/>
              </a:rPr>
              <a:t>D- Conclusion</a:t>
            </a:r>
          </a:p>
        </p:txBody>
      </p:sp>
    </p:spTree>
    <p:extLst>
      <p:ext uri="{BB962C8B-B14F-4D97-AF65-F5344CB8AC3E}">
        <p14:creationId xmlns:p14="http://schemas.microsoft.com/office/powerpoint/2010/main" val="2081025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D62B4-8BF2-A371-383F-457B0CEE210F}"/>
            </a:ext>
          </a:extLst>
        </p:cNvPr>
        <p:cNvGrpSpPr/>
        <p:nvPr/>
      </p:nvGrpSpPr>
      <p:grpSpPr>
        <a:xfrm>
          <a:off x="0" y="0"/>
          <a:ext cx="0" cy="0"/>
          <a:chOff x="0" y="0"/>
          <a:chExt cx="0" cy="0"/>
        </a:xfrm>
      </p:grpSpPr>
      <p:pic>
        <p:nvPicPr>
          <p:cNvPr id="3" name="Picture 9">
            <a:extLst>
              <a:ext uri="{FF2B5EF4-FFF2-40B4-BE49-F238E27FC236}">
                <a16:creationId xmlns:a16="http://schemas.microsoft.com/office/drawing/2014/main" id="{205E8B36-170F-1799-DA28-D38EDBC20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55" y="1157"/>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ZoneTexte 3">
            <a:extLst>
              <a:ext uri="{FF2B5EF4-FFF2-40B4-BE49-F238E27FC236}">
                <a16:creationId xmlns:a16="http://schemas.microsoft.com/office/drawing/2014/main" id="{AAEF2C95-62E8-D73F-9DFD-D8CDEA06E1F0}"/>
              </a:ext>
            </a:extLst>
          </p:cNvPr>
          <p:cNvSpPr txBox="1"/>
          <p:nvPr/>
        </p:nvSpPr>
        <p:spPr>
          <a:xfrm>
            <a:off x="136755" y="665376"/>
            <a:ext cx="11895918" cy="945131"/>
          </a:xfrm>
          <a:prstGeom prst="rect">
            <a:avLst/>
          </a:prstGeom>
          <a:noFill/>
        </p:spPr>
        <p:txBody>
          <a:bodyPr wrap="square" rtlCol="0">
            <a:spAutoFit/>
          </a:bodyPr>
          <a:lstStyle/>
          <a:p>
            <a:pPr algn="ctr" eaLnBrk="1">
              <a:lnSpc>
                <a:spcPct val="116000"/>
              </a:lnSpc>
              <a:buClrTx/>
              <a:buFontTx/>
              <a:buNone/>
            </a:pPr>
            <a:endParaRPr lang="fr-FR" altLang="fr-FR" sz="1800" b="1" dirty="0">
              <a:solidFill>
                <a:srgbClr val="000000"/>
              </a:solidFill>
              <a:latin typeface="Comic Sans MS" panose="030F0702030302020204" pitchFamily="66" charset="0"/>
            </a:endParaRPr>
          </a:p>
          <a:p>
            <a:pPr algn="ctr" eaLnBrk="1">
              <a:lnSpc>
                <a:spcPct val="116000"/>
              </a:lnSpc>
              <a:buClrTx/>
              <a:buFontTx/>
              <a:buNone/>
            </a:pPr>
            <a:r>
              <a:rPr lang="fr-FR" altLang="fr-FR" sz="3200" b="1" i="1" dirty="0">
                <a:solidFill>
                  <a:srgbClr val="000000"/>
                </a:solidFill>
                <a:latin typeface="Comic Sans MS" panose="030F0702030302020204" pitchFamily="66" charset="0"/>
              </a:rPr>
              <a:t>Nous vous remercions de votre attention</a:t>
            </a:r>
            <a:endParaRPr lang="fr-FR" altLang="fr-FR" sz="3200" b="1" dirty="0">
              <a:latin typeface="Comic Sans MS" panose="030F0702030302020204" pitchFamily="66" charset="0"/>
              <a:cs typeface="Roboto" panose="02000000000000000000" pitchFamily="2" charset="0"/>
            </a:endParaRPr>
          </a:p>
        </p:txBody>
      </p:sp>
      <p:pic>
        <p:nvPicPr>
          <p:cNvPr id="5" name="Image 4" descr="Une image contenant plante d’intérieur, intérieur, pot de fleurs, habits&#10;&#10;Le contenu généré par l’IA peut être incorrect.">
            <a:extLst>
              <a:ext uri="{FF2B5EF4-FFF2-40B4-BE49-F238E27FC236}">
                <a16:creationId xmlns:a16="http://schemas.microsoft.com/office/drawing/2014/main" id="{78FBA4D9-286A-8DD6-6DAF-4476F2689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94" y="2083013"/>
            <a:ext cx="3638885" cy="2729163"/>
          </a:xfrm>
          <a:prstGeom prst="rect">
            <a:avLst/>
          </a:prstGeom>
        </p:spPr>
      </p:pic>
      <p:pic>
        <p:nvPicPr>
          <p:cNvPr id="8" name="Image 7" descr="Une image contenant personne, habits, plante d’intérieur, pot de fleurs&#10;&#10;Le contenu généré par l’IA peut être incorrect.">
            <a:extLst>
              <a:ext uri="{FF2B5EF4-FFF2-40B4-BE49-F238E27FC236}">
                <a16:creationId xmlns:a16="http://schemas.microsoft.com/office/drawing/2014/main" id="{B144DB3E-9AE6-EB1B-BF30-3E89403D2B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712" y="2043560"/>
            <a:ext cx="3639635" cy="2729163"/>
          </a:xfrm>
          <a:prstGeom prst="rect">
            <a:avLst/>
          </a:prstGeom>
        </p:spPr>
      </p:pic>
      <p:pic>
        <p:nvPicPr>
          <p:cNvPr id="10" name="Image 9" descr="Une image contenant plante d’intérieur, pot de fleurs, mur, intérieur&#10;&#10;Le contenu généré par l’IA peut être incorrect.">
            <a:extLst>
              <a:ext uri="{FF2B5EF4-FFF2-40B4-BE49-F238E27FC236}">
                <a16:creationId xmlns:a16="http://schemas.microsoft.com/office/drawing/2014/main" id="{68B6BA27-70D9-4FAF-8DF0-7CE73460E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8073" y="1719347"/>
            <a:ext cx="2966326" cy="2936735"/>
          </a:xfrm>
          <a:prstGeom prst="rect">
            <a:avLst/>
          </a:prstGeom>
        </p:spPr>
      </p:pic>
      <p:pic>
        <p:nvPicPr>
          <p:cNvPr id="12" name="Image 11" descr="Une image contenant plante d’intérieur, arbre, pot de fleurs, bonsaï&#10;&#10;Le contenu généré par l’IA peut être incorrect.">
            <a:extLst>
              <a:ext uri="{FF2B5EF4-FFF2-40B4-BE49-F238E27FC236}">
                <a16:creationId xmlns:a16="http://schemas.microsoft.com/office/drawing/2014/main" id="{033DF273-B040-DBEA-579F-A7EF516C96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501" y="5191967"/>
            <a:ext cx="1986360" cy="1489770"/>
          </a:xfrm>
          <a:prstGeom prst="rect">
            <a:avLst/>
          </a:prstGeom>
        </p:spPr>
      </p:pic>
      <p:pic>
        <p:nvPicPr>
          <p:cNvPr id="14" name="Image 13" descr="Une image contenant plante d’intérieur, plante, arbre, pot de fleurs&#10;&#10;Le contenu généré par l’IA peut être incorrect.">
            <a:extLst>
              <a:ext uri="{FF2B5EF4-FFF2-40B4-BE49-F238E27FC236}">
                <a16:creationId xmlns:a16="http://schemas.microsoft.com/office/drawing/2014/main" id="{2B296272-8807-8720-5EF7-FE6934248D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7819" y="5191967"/>
            <a:ext cx="1986358" cy="1489769"/>
          </a:xfrm>
          <a:prstGeom prst="rect">
            <a:avLst/>
          </a:prstGeom>
        </p:spPr>
      </p:pic>
      <p:pic>
        <p:nvPicPr>
          <p:cNvPr id="16" name="Image 15" descr="Une image contenant plante d’intérieur, pot de fleurs, mur, bonsaï&#10;&#10;Le contenu généré par l’IA peut être incorrect.">
            <a:extLst>
              <a:ext uri="{FF2B5EF4-FFF2-40B4-BE49-F238E27FC236}">
                <a16:creationId xmlns:a16="http://schemas.microsoft.com/office/drawing/2014/main" id="{091F1A1A-3C01-DE21-3E84-D70576946F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52383" y="5213579"/>
            <a:ext cx="1869267" cy="1489769"/>
          </a:xfrm>
          <a:prstGeom prst="rect">
            <a:avLst/>
          </a:prstGeom>
        </p:spPr>
      </p:pic>
      <p:pic>
        <p:nvPicPr>
          <p:cNvPr id="18" name="Image 17" descr="Une image contenant plante d’intérieur, pot de fleurs, bonsaï, Sageretia theezans&#10;&#10;Le contenu généré par l’IA peut être incorrect.">
            <a:extLst>
              <a:ext uri="{FF2B5EF4-FFF2-40B4-BE49-F238E27FC236}">
                <a16:creationId xmlns:a16="http://schemas.microsoft.com/office/drawing/2014/main" id="{DBC8287B-7A52-1863-813B-838EEEB4C2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350" y="5213579"/>
            <a:ext cx="1965434" cy="1474076"/>
          </a:xfrm>
          <a:prstGeom prst="rect">
            <a:avLst/>
          </a:prstGeom>
        </p:spPr>
      </p:pic>
      <p:pic>
        <p:nvPicPr>
          <p:cNvPr id="20" name="Image 19" descr="Une image contenant plante d’intérieur, mur, pot de fleurs, arbre&#10;&#10;Le contenu généré par l’IA peut être incorrect.">
            <a:extLst>
              <a:ext uri="{FF2B5EF4-FFF2-40B4-BE49-F238E27FC236}">
                <a16:creationId xmlns:a16="http://schemas.microsoft.com/office/drawing/2014/main" id="{C968CE50-F2E2-F4A3-568E-7D6D55F45B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flipV="1">
            <a:off x="7552753" y="5191967"/>
            <a:ext cx="2196662" cy="1489769"/>
          </a:xfrm>
          <a:prstGeom prst="rect">
            <a:avLst/>
          </a:prstGeom>
        </p:spPr>
      </p:pic>
    </p:spTree>
    <p:extLst>
      <p:ext uri="{BB962C8B-B14F-4D97-AF65-F5344CB8AC3E}">
        <p14:creationId xmlns:p14="http://schemas.microsoft.com/office/powerpoint/2010/main" val="963472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BF682-D0FF-C1F8-36F9-BF7FD42BC92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E5056E8-B701-3A12-20C9-A46AD67D60E6}"/>
              </a:ext>
            </a:extLst>
          </p:cNvPr>
          <p:cNvSpPr>
            <a:spLocks noGrp="1"/>
          </p:cNvSpPr>
          <p:nvPr>
            <p:ph type="ctrTitle"/>
          </p:nvPr>
        </p:nvSpPr>
        <p:spPr>
          <a:xfrm>
            <a:off x="1828800" y="488511"/>
            <a:ext cx="8504903" cy="940117"/>
          </a:xfrm>
        </p:spPr>
        <p:txBody>
          <a:bodyPr>
            <a:normAutofit/>
          </a:bodyPr>
          <a:lstStyle/>
          <a:p>
            <a:r>
              <a:rPr lang="fr-FR" sz="4400" dirty="0">
                <a:latin typeface="Comic Sans MS" panose="030F0702030302020204" pitchFamily="66" charset="0"/>
              </a:rPr>
              <a:t>L’Histoire du bonsaï </a:t>
            </a:r>
          </a:p>
        </p:txBody>
      </p:sp>
      <p:pic>
        <p:nvPicPr>
          <p:cNvPr id="3" name="Picture 9">
            <a:extLst>
              <a:ext uri="{FF2B5EF4-FFF2-40B4-BE49-F238E27FC236}">
                <a16:creationId xmlns:a16="http://schemas.microsoft.com/office/drawing/2014/main" id="{7D042547-EA81-279A-DF3C-38F9432A4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55" y="197803"/>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ZoneTexte 3">
            <a:extLst>
              <a:ext uri="{FF2B5EF4-FFF2-40B4-BE49-F238E27FC236}">
                <a16:creationId xmlns:a16="http://schemas.microsoft.com/office/drawing/2014/main" id="{730DAF18-0A5F-96E5-E549-28DB8E42AA25}"/>
              </a:ext>
            </a:extLst>
          </p:cNvPr>
          <p:cNvSpPr txBox="1"/>
          <p:nvPr/>
        </p:nvSpPr>
        <p:spPr>
          <a:xfrm>
            <a:off x="639097" y="1612490"/>
            <a:ext cx="11031793" cy="4461221"/>
          </a:xfrm>
          <a:prstGeom prst="rect">
            <a:avLst/>
          </a:prstGeom>
          <a:noFill/>
        </p:spPr>
        <p:txBody>
          <a:bodyPr wrap="square" rtlCol="0">
            <a:spAutoFit/>
          </a:bodyPr>
          <a:lstStyle/>
          <a:p>
            <a:pPr algn="ctr">
              <a:lnSpc>
                <a:spcPct val="116000"/>
              </a:lnSpc>
              <a:buSzPct val="45000"/>
            </a:pPr>
            <a:r>
              <a:rPr lang="fr-FR" altLang="fr-FR" sz="2400" b="1" dirty="0">
                <a:latin typeface="Comic Sans MS" panose="030F0702030302020204" pitchFamily="66" charset="0"/>
              </a:rPr>
              <a:t>Une histoire qui s’étend sur plusieurs siècles…</a:t>
            </a:r>
          </a:p>
          <a:p>
            <a:pPr algn="just">
              <a:lnSpc>
                <a:spcPct val="116000"/>
              </a:lnSpc>
              <a:buSzPct val="45000"/>
              <a:buFont typeface="Wingdings" panose="05000000000000000000" pitchFamily="2" charset="2"/>
              <a:buChar char=""/>
            </a:pPr>
            <a:endParaRPr lang="fr-FR" altLang="fr-FR" sz="2400" b="1" dirty="0">
              <a:latin typeface="Comic Sans MS" panose="030F0702030302020204" pitchFamily="66" charset="0"/>
            </a:endParaRPr>
          </a:p>
          <a:p>
            <a:pPr>
              <a:lnSpc>
                <a:spcPct val="116000"/>
              </a:lnSpc>
              <a:buSzPct val="45000"/>
            </a:pPr>
            <a:r>
              <a:rPr lang="fr-FR" altLang="fr-FR" sz="1800" b="1" dirty="0">
                <a:latin typeface="Comic Sans MS" panose="030F0702030302020204" pitchFamily="66" charset="0"/>
              </a:rPr>
              <a:t>Les premières traces de culture « d’arbres en pot » remontent à la dynastie « TANG » en Chine (618-907) ; Ce sont des paysages miniatures, appelés « PENJING », constitués principalement d’arbres et de rochers. </a:t>
            </a:r>
          </a:p>
          <a:p>
            <a:pPr>
              <a:lnSpc>
                <a:spcPct val="116000"/>
              </a:lnSpc>
              <a:buSzPct val="45000"/>
            </a:pPr>
            <a:r>
              <a:rPr lang="fr-FR" altLang="fr-FR" b="1" dirty="0">
                <a:latin typeface="Comic Sans MS" panose="030F0702030302020204" pitchFamily="66" charset="0"/>
              </a:rPr>
              <a:t>Cette pratique est influencée par la philosophie « TAOÏSTE » avec un accent sur l’harmonie de l’homme avec la nature.</a:t>
            </a:r>
          </a:p>
          <a:p>
            <a:pPr algn="just">
              <a:lnSpc>
                <a:spcPct val="116000"/>
              </a:lnSpc>
              <a:buSzPct val="45000"/>
            </a:pPr>
            <a:endParaRPr lang="fr-FR" altLang="fr-FR" b="1" dirty="0">
              <a:latin typeface="Comic Sans MS" panose="030F0702030302020204" pitchFamily="66" charset="0"/>
            </a:endParaRPr>
          </a:p>
          <a:p>
            <a:pPr algn="just">
              <a:lnSpc>
                <a:spcPct val="116000"/>
              </a:lnSpc>
              <a:buSzPct val="45000"/>
              <a:buFont typeface="Wingdings" panose="05000000000000000000" pitchFamily="2" charset="2"/>
              <a:buChar char=""/>
            </a:pPr>
            <a:endParaRPr lang="fr-FR" altLang="fr-FR" sz="1800" b="1" dirty="0">
              <a:latin typeface="Comic Sans MS" panose="030F0702030302020204" pitchFamily="66" charset="0"/>
            </a:endParaRPr>
          </a:p>
          <a:p>
            <a:pPr algn="just">
              <a:lnSpc>
                <a:spcPct val="116000"/>
              </a:lnSpc>
              <a:buSzPct val="45000"/>
              <a:buFont typeface="Wingdings" panose="05000000000000000000" pitchFamily="2" charset="2"/>
              <a:buChar char=""/>
            </a:pPr>
            <a:endParaRPr lang="fr-FR" altLang="fr-FR" b="1" dirty="0">
              <a:latin typeface="Comic Sans MS" panose="030F0702030302020204" pitchFamily="66" charset="0"/>
            </a:endParaRPr>
          </a:p>
          <a:p>
            <a:pPr algn="just">
              <a:lnSpc>
                <a:spcPct val="116000"/>
              </a:lnSpc>
              <a:buSzPct val="45000"/>
              <a:buFont typeface="Wingdings" panose="05000000000000000000" pitchFamily="2" charset="2"/>
              <a:buChar char=""/>
            </a:pPr>
            <a:endParaRPr lang="fr-FR" altLang="fr-FR" sz="1800" b="1" dirty="0">
              <a:latin typeface="Comic Sans MS" panose="030F0702030302020204" pitchFamily="66" charset="0"/>
            </a:endParaRPr>
          </a:p>
          <a:p>
            <a:pPr algn="just">
              <a:lnSpc>
                <a:spcPct val="116000"/>
              </a:lnSpc>
              <a:buSzPct val="45000"/>
              <a:buFont typeface="Wingdings" panose="05000000000000000000" pitchFamily="2" charset="2"/>
              <a:buChar char=""/>
            </a:pPr>
            <a:endParaRPr lang="fr-FR" altLang="fr-FR" b="1" dirty="0">
              <a:latin typeface="Comic Sans MS" panose="030F0702030302020204" pitchFamily="66" charset="0"/>
            </a:endParaRPr>
          </a:p>
          <a:p>
            <a:pPr algn="just">
              <a:lnSpc>
                <a:spcPct val="116000"/>
              </a:lnSpc>
              <a:buSzPct val="45000"/>
              <a:buFont typeface="Wingdings" panose="05000000000000000000" pitchFamily="2" charset="2"/>
              <a:buChar char=""/>
            </a:pPr>
            <a:endParaRPr lang="fr-FR" altLang="fr-FR" sz="1800" b="1" dirty="0">
              <a:latin typeface="Comic Sans MS" panose="030F0702030302020204" pitchFamily="66" charset="0"/>
            </a:endParaRPr>
          </a:p>
        </p:txBody>
      </p:sp>
      <p:pic>
        <p:nvPicPr>
          <p:cNvPr id="5" name="Picture 7">
            <a:extLst>
              <a:ext uri="{FF2B5EF4-FFF2-40B4-BE49-F238E27FC236}">
                <a16:creationId xmlns:a16="http://schemas.microsoft.com/office/drawing/2014/main" id="{DDF6CBBE-F14B-2D08-9523-FE715475B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876" y="4047741"/>
            <a:ext cx="2946400" cy="2395537"/>
          </a:xfrm>
          <a:prstGeom prst="rect">
            <a:avLst/>
          </a:prstGeom>
          <a:noFill/>
          <a:ln w="18000" cap="flat">
            <a:solidFill>
              <a:srgbClr val="74B53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87317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DDF4A-EF0C-3DF2-8D22-074368BB0B1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80672FE-28D0-323E-855F-D6FD6D899E64}"/>
              </a:ext>
            </a:extLst>
          </p:cNvPr>
          <p:cNvSpPr>
            <a:spLocks noGrp="1"/>
          </p:cNvSpPr>
          <p:nvPr>
            <p:ph type="ctrTitle"/>
          </p:nvPr>
        </p:nvSpPr>
        <p:spPr>
          <a:xfrm>
            <a:off x="1828800" y="488511"/>
            <a:ext cx="8504903" cy="940117"/>
          </a:xfrm>
        </p:spPr>
        <p:txBody>
          <a:bodyPr>
            <a:normAutofit/>
          </a:bodyPr>
          <a:lstStyle/>
          <a:p>
            <a:r>
              <a:rPr lang="fr-FR" sz="4400" dirty="0">
                <a:latin typeface="Comic Sans MS" panose="030F0702030302020204" pitchFamily="66" charset="0"/>
              </a:rPr>
              <a:t>L’Histoire du bonsaï </a:t>
            </a:r>
          </a:p>
        </p:txBody>
      </p:sp>
      <p:pic>
        <p:nvPicPr>
          <p:cNvPr id="3" name="Picture 9">
            <a:extLst>
              <a:ext uri="{FF2B5EF4-FFF2-40B4-BE49-F238E27FC236}">
                <a16:creationId xmlns:a16="http://schemas.microsoft.com/office/drawing/2014/main" id="{11559E5B-5A28-5C76-5FFD-E8D7FB06E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55" y="197803"/>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ZoneTexte 3">
            <a:extLst>
              <a:ext uri="{FF2B5EF4-FFF2-40B4-BE49-F238E27FC236}">
                <a16:creationId xmlns:a16="http://schemas.microsoft.com/office/drawing/2014/main" id="{3D0AFCDA-454A-30B1-8A0E-06BF492931E8}"/>
              </a:ext>
            </a:extLst>
          </p:cNvPr>
          <p:cNvSpPr txBox="1"/>
          <p:nvPr/>
        </p:nvSpPr>
        <p:spPr>
          <a:xfrm>
            <a:off x="471949" y="1691148"/>
            <a:ext cx="11326761" cy="4068486"/>
          </a:xfrm>
          <a:prstGeom prst="rect">
            <a:avLst/>
          </a:prstGeom>
          <a:noFill/>
        </p:spPr>
        <p:txBody>
          <a:bodyPr wrap="square" rtlCol="0">
            <a:spAutoFit/>
          </a:bodyPr>
          <a:lstStyle/>
          <a:p>
            <a:pPr algn="ctr">
              <a:lnSpc>
                <a:spcPct val="116000"/>
              </a:lnSpc>
              <a:buSzPct val="45000"/>
            </a:pPr>
            <a:r>
              <a:rPr lang="fr-FR" altLang="fr-FR" sz="2400" b="1" dirty="0">
                <a:latin typeface="Comic Sans MS" panose="030F0702030302020204" pitchFamily="66" charset="0"/>
              </a:rPr>
              <a:t>Une histoire qui s’étend sur plusieurs siècles…L’art du bonsaï Japonais </a:t>
            </a:r>
          </a:p>
          <a:p>
            <a:pPr algn="ctr">
              <a:lnSpc>
                <a:spcPct val="116000"/>
              </a:lnSpc>
              <a:buSzPct val="45000"/>
            </a:pPr>
            <a:endParaRPr lang="fr-FR" altLang="fr-FR" sz="2000" b="1" dirty="0">
              <a:latin typeface="Comic Sans MS" panose="030F0702030302020204" pitchFamily="66" charset="0"/>
            </a:endParaRPr>
          </a:p>
          <a:p>
            <a:pPr>
              <a:lnSpc>
                <a:spcPct val="116000"/>
              </a:lnSpc>
              <a:buClrTx/>
              <a:buFontTx/>
              <a:buNone/>
            </a:pPr>
            <a:r>
              <a:rPr lang="fr-FR" altLang="fr-FR" sz="1800" b="1" dirty="0">
                <a:latin typeface="Comic Sans MS" panose="030F0702030302020204" pitchFamily="66" charset="0"/>
              </a:rPr>
              <a:t>L’art du bonsaï a été importé au Japon par les moines </a:t>
            </a:r>
            <a:r>
              <a:rPr lang="fr-FR" altLang="fr-FR" sz="1800" b="1" dirty="0" err="1">
                <a:latin typeface="Comic Sans MS" panose="030F0702030302020204" pitchFamily="66" charset="0"/>
              </a:rPr>
              <a:t>boudhistes</a:t>
            </a:r>
            <a:r>
              <a:rPr lang="fr-FR" altLang="fr-FR" sz="1800" b="1" dirty="0">
                <a:latin typeface="Comic Sans MS" panose="030F0702030302020204" pitchFamily="66" charset="0"/>
              </a:rPr>
              <a:t> au </a:t>
            </a:r>
            <a:r>
              <a:rPr lang="fr-FR" altLang="fr-FR" b="1" dirty="0">
                <a:latin typeface="Comic Sans MS" panose="030F0702030302020204" pitchFamily="66" charset="0"/>
              </a:rPr>
              <a:t>cours de la période « HEIAN » (794-1185)</a:t>
            </a:r>
            <a:endParaRPr lang="fr-FR" altLang="fr-FR" sz="1800" b="1" dirty="0">
              <a:latin typeface="Comic Sans MS" panose="030F0702030302020204" pitchFamily="66" charset="0"/>
            </a:endParaRPr>
          </a:p>
          <a:p>
            <a:pPr>
              <a:lnSpc>
                <a:spcPct val="116000"/>
              </a:lnSpc>
              <a:buSzPct val="45000"/>
            </a:pPr>
            <a:r>
              <a:rPr lang="fr-FR" altLang="fr-FR" sz="1800" b="1" dirty="0">
                <a:latin typeface="Comic Sans MS" panose="030F0702030302020204" pitchFamily="66" charset="0"/>
              </a:rPr>
              <a:t>Les Japonais ont développé leur propre style et leurs propres techniques, transformant le penjing en bonsaï. </a:t>
            </a:r>
          </a:p>
          <a:p>
            <a:pPr algn="ctr">
              <a:lnSpc>
                <a:spcPct val="116000"/>
              </a:lnSpc>
              <a:buSzPct val="45000"/>
            </a:pPr>
            <a:r>
              <a:rPr lang="fr-FR" altLang="fr-FR" b="1" dirty="0">
                <a:latin typeface="Comic Sans MS" panose="030F0702030302020204" pitchFamily="66" charset="0"/>
              </a:rPr>
              <a:t>« Bonsaï » - littéralement « arbre en pot » </a:t>
            </a:r>
          </a:p>
          <a:p>
            <a:pPr algn="ctr">
              <a:lnSpc>
                <a:spcPct val="116000"/>
              </a:lnSpc>
              <a:buSzPct val="45000"/>
            </a:pPr>
            <a:endParaRPr lang="fr-FR" altLang="fr-FR" sz="1800" b="1" dirty="0">
              <a:latin typeface="Comic Sans MS" panose="030F0702030302020204" pitchFamily="66" charset="0"/>
            </a:endParaRPr>
          </a:p>
          <a:p>
            <a:pPr>
              <a:lnSpc>
                <a:spcPct val="116000"/>
              </a:lnSpc>
              <a:buSzPct val="45000"/>
            </a:pPr>
            <a:r>
              <a:rPr lang="fr-FR" altLang="fr-FR" sz="1800" b="1" dirty="0">
                <a:latin typeface="Comic Sans MS" panose="030F0702030302020204" pitchFamily="66" charset="0"/>
              </a:rPr>
              <a:t>L’art du « bonsaï japonais » est influencé par l'esthétique zen, il repose sur la simplicité, l'équilibre et la contemplation. </a:t>
            </a:r>
          </a:p>
          <a:p>
            <a:pPr>
              <a:lnSpc>
                <a:spcPct val="116000"/>
              </a:lnSpc>
              <a:buSzPct val="45000"/>
            </a:pPr>
            <a:r>
              <a:rPr lang="fr-FR" altLang="fr-FR" sz="1800" b="1" dirty="0">
                <a:latin typeface="Comic Sans MS" panose="030F0702030302020204" pitchFamily="66" charset="0"/>
              </a:rPr>
              <a:t>Il symbolise l'harmonie entre homme et nature. Il incarne patience, discipline et respect de la nature.</a:t>
            </a:r>
          </a:p>
        </p:txBody>
      </p:sp>
    </p:spTree>
    <p:extLst>
      <p:ext uri="{BB962C8B-B14F-4D97-AF65-F5344CB8AC3E}">
        <p14:creationId xmlns:p14="http://schemas.microsoft.com/office/powerpoint/2010/main" val="4108231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CCFE6-F08D-A0C8-8F1C-D05FFE66EB6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D8D7D53-8AE2-5B9C-5886-CE4F44B31BF5}"/>
              </a:ext>
            </a:extLst>
          </p:cNvPr>
          <p:cNvSpPr>
            <a:spLocks noGrp="1"/>
          </p:cNvSpPr>
          <p:nvPr>
            <p:ph type="ctrTitle"/>
          </p:nvPr>
        </p:nvSpPr>
        <p:spPr>
          <a:xfrm>
            <a:off x="2408902" y="311532"/>
            <a:ext cx="8475407" cy="940117"/>
          </a:xfrm>
        </p:spPr>
        <p:txBody>
          <a:bodyPr>
            <a:normAutofit/>
          </a:bodyPr>
          <a:lstStyle/>
          <a:p>
            <a:r>
              <a:rPr lang="fr-FR" sz="4400" dirty="0">
                <a:latin typeface="Comic Sans MS" panose="030F0702030302020204" pitchFamily="66" charset="0"/>
              </a:rPr>
              <a:t>L’Histoire du bonsaï </a:t>
            </a:r>
          </a:p>
        </p:txBody>
      </p:sp>
      <p:pic>
        <p:nvPicPr>
          <p:cNvPr id="3" name="Picture 9">
            <a:extLst>
              <a:ext uri="{FF2B5EF4-FFF2-40B4-BE49-F238E27FC236}">
                <a16:creationId xmlns:a16="http://schemas.microsoft.com/office/drawing/2014/main" id="{3C202F40-E177-FD85-8109-45D855989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55" y="1157"/>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ZoneTexte 3">
            <a:extLst>
              <a:ext uri="{FF2B5EF4-FFF2-40B4-BE49-F238E27FC236}">
                <a16:creationId xmlns:a16="http://schemas.microsoft.com/office/drawing/2014/main" id="{8C2D3B03-301E-651A-A7E4-4403A13EB06C}"/>
              </a:ext>
            </a:extLst>
          </p:cNvPr>
          <p:cNvSpPr txBox="1"/>
          <p:nvPr/>
        </p:nvSpPr>
        <p:spPr>
          <a:xfrm>
            <a:off x="136755" y="1337184"/>
            <a:ext cx="11848768" cy="852926"/>
          </a:xfrm>
          <a:prstGeom prst="rect">
            <a:avLst/>
          </a:prstGeom>
          <a:noFill/>
        </p:spPr>
        <p:txBody>
          <a:bodyPr wrap="square" rtlCol="0">
            <a:spAutoFit/>
          </a:bodyPr>
          <a:lstStyle/>
          <a:p>
            <a:pPr algn="ctr">
              <a:lnSpc>
                <a:spcPct val="116000"/>
              </a:lnSpc>
              <a:buSzPct val="45000"/>
            </a:pPr>
            <a:r>
              <a:rPr lang="fr-FR" altLang="fr-FR" sz="2400" b="1" dirty="0">
                <a:latin typeface="Comic Sans MS" panose="030F0702030302020204" pitchFamily="66" charset="0"/>
              </a:rPr>
              <a:t>Une histoire qui s’étend sur plusieurs siècles…L’art du bonsaï en Occident </a:t>
            </a:r>
          </a:p>
          <a:p>
            <a:pPr algn="ctr">
              <a:lnSpc>
                <a:spcPct val="116000"/>
              </a:lnSpc>
              <a:buSzPct val="45000"/>
            </a:pPr>
            <a:endParaRPr lang="fr-FR" altLang="fr-FR" sz="2000" b="1" dirty="0">
              <a:latin typeface="Comic Sans MS" panose="030F0702030302020204" pitchFamily="66" charset="0"/>
            </a:endParaRPr>
          </a:p>
        </p:txBody>
      </p:sp>
      <p:sp>
        <p:nvSpPr>
          <p:cNvPr id="8" name="ZoneTexte 7">
            <a:extLst>
              <a:ext uri="{FF2B5EF4-FFF2-40B4-BE49-F238E27FC236}">
                <a16:creationId xmlns:a16="http://schemas.microsoft.com/office/drawing/2014/main" id="{648252D2-371C-9243-ACD2-380D3DA5C2B1}"/>
              </a:ext>
            </a:extLst>
          </p:cNvPr>
          <p:cNvSpPr txBox="1"/>
          <p:nvPr/>
        </p:nvSpPr>
        <p:spPr>
          <a:xfrm>
            <a:off x="304800" y="1990934"/>
            <a:ext cx="11523406" cy="3925626"/>
          </a:xfrm>
          <a:prstGeom prst="rect">
            <a:avLst/>
          </a:prstGeom>
          <a:noFill/>
        </p:spPr>
        <p:txBody>
          <a:bodyPr wrap="square">
            <a:spAutoFit/>
          </a:bodyPr>
          <a:lstStyle/>
          <a:p>
            <a:pPr>
              <a:lnSpc>
                <a:spcPct val="116000"/>
              </a:lnSpc>
              <a:buSzPct val="45000"/>
            </a:pPr>
            <a:r>
              <a:rPr lang="fr-FR" altLang="fr-FR" sz="1800" b="1" dirty="0">
                <a:latin typeface="Comic Sans MS" panose="030F0702030302020204" pitchFamily="66" charset="0"/>
              </a:rPr>
              <a:t>La pratique de l’art du Bonsa</a:t>
            </a:r>
            <a:r>
              <a:rPr lang="fr-FR" altLang="fr-FR" b="1" dirty="0">
                <a:latin typeface="Comic Sans MS" panose="030F0702030302020204" pitchFamily="66" charset="0"/>
              </a:rPr>
              <a:t>ï a été introduite en occident au cours du 19</a:t>
            </a:r>
            <a:r>
              <a:rPr lang="fr-FR" altLang="fr-FR" b="1" baseline="30000" dirty="0">
                <a:latin typeface="Comic Sans MS" panose="030F0702030302020204" pitchFamily="66" charset="0"/>
              </a:rPr>
              <a:t>e</a:t>
            </a:r>
            <a:r>
              <a:rPr lang="fr-FR" altLang="fr-FR" b="1" dirty="0">
                <a:latin typeface="Comic Sans MS" panose="030F0702030302020204" pitchFamily="66" charset="0"/>
              </a:rPr>
              <a:t> siècle, grâce aux Expositions Universelles et notamment celles de Paris en 1878 et 1889. Elle s’est développée aux Etats Unis après la seconde guerre mondiale et en Europe à partir des années 1970….</a:t>
            </a:r>
          </a:p>
          <a:p>
            <a:pPr>
              <a:lnSpc>
                <a:spcPct val="116000"/>
              </a:lnSpc>
              <a:buSzPct val="45000"/>
            </a:pPr>
            <a:endParaRPr lang="fr-FR" altLang="fr-FR" b="1" dirty="0">
              <a:latin typeface="Comic Sans MS" panose="030F0702030302020204" pitchFamily="66" charset="0"/>
            </a:endParaRPr>
          </a:p>
          <a:p>
            <a:pPr>
              <a:lnSpc>
                <a:spcPct val="116000"/>
              </a:lnSpc>
              <a:buSzPct val="45000"/>
            </a:pPr>
            <a:r>
              <a:rPr lang="fr-FR" altLang="fr-FR" b="1" dirty="0">
                <a:latin typeface="Comic Sans MS" panose="030F0702030302020204" pitchFamily="66" charset="0"/>
              </a:rPr>
              <a:t>De nos jours, la pratique de l’art du bonsaï est assurée par des personnes de toutes les cultures. </a:t>
            </a:r>
          </a:p>
          <a:p>
            <a:pPr>
              <a:lnSpc>
                <a:spcPct val="116000"/>
              </a:lnSpc>
              <a:buSzPct val="45000"/>
            </a:pPr>
            <a:r>
              <a:rPr lang="fr-FR" altLang="fr-FR" sz="1800" b="1" dirty="0">
                <a:latin typeface="Comic Sans MS" panose="030F0702030302020204" pitchFamily="66" charset="0"/>
              </a:rPr>
              <a:t>Des expositions, concours, ateliers sont organisés permettant son développement ; De nombreux clubs, regroupant des passionnés, y contribuent également. </a:t>
            </a:r>
          </a:p>
          <a:p>
            <a:pPr>
              <a:lnSpc>
                <a:spcPct val="116000"/>
              </a:lnSpc>
              <a:buSzPct val="45000"/>
              <a:buFont typeface="Wingdings" panose="05000000000000000000" pitchFamily="2" charset="2"/>
              <a:buChar char=""/>
            </a:pPr>
            <a:endParaRPr lang="fr-FR" altLang="fr-FR" b="1" dirty="0">
              <a:latin typeface="Comic Sans MS" panose="030F0702030302020204" pitchFamily="66" charset="0"/>
            </a:endParaRPr>
          </a:p>
          <a:p>
            <a:pPr algn="just">
              <a:lnSpc>
                <a:spcPct val="116000"/>
              </a:lnSpc>
              <a:buSzPct val="45000"/>
              <a:buFont typeface="Wingdings" panose="05000000000000000000" pitchFamily="2" charset="2"/>
              <a:buChar char=""/>
            </a:pPr>
            <a:endParaRPr lang="fr-FR" altLang="fr-FR" b="1" dirty="0">
              <a:latin typeface="Comic Sans MS" panose="030F0702030302020204" pitchFamily="66" charset="0"/>
            </a:endParaRPr>
          </a:p>
          <a:p>
            <a:pPr algn="just">
              <a:lnSpc>
                <a:spcPct val="116000"/>
              </a:lnSpc>
              <a:buSzPct val="45000"/>
              <a:buFont typeface="Wingdings" panose="05000000000000000000" pitchFamily="2" charset="2"/>
              <a:buChar char=""/>
            </a:pPr>
            <a:endParaRPr lang="fr-FR" altLang="fr-FR" sz="1800" b="1" dirty="0">
              <a:latin typeface="Comic Sans MS" panose="030F0702030302020204" pitchFamily="66" charset="0"/>
            </a:endParaRPr>
          </a:p>
          <a:p>
            <a:pPr algn="just">
              <a:lnSpc>
                <a:spcPct val="116000"/>
              </a:lnSpc>
              <a:buSzPct val="45000"/>
              <a:buFont typeface="Wingdings" panose="05000000000000000000" pitchFamily="2" charset="2"/>
              <a:buChar char=""/>
            </a:pPr>
            <a:endParaRPr lang="fr-FR" altLang="fr-FR" b="1" dirty="0">
              <a:latin typeface="Comic Sans MS" panose="030F0702030302020204" pitchFamily="66" charset="0"/>
            </a:endParaRPr>
          </a:p>
          <a:p>
            <a:pPr algn="just">
              <a:lnSpc>
                <a:spcPct val="116000"/>
              </a:lnSpc>
              <a:buSzPct val="45000"/>
              <a:buFont typeface="Wingdings" panose="05000000000000000000" pitchFamily="2" charset="2"/>
              <a:buChar char=""/>
            </a:pPr>
            <a:endParaRPr lang="fr-FR" altLang="fr-FR" sz="1800" b="1" dirty="0">
              <a:latin typeface="Comic Sans MS" panose="030F0702030302020204" pitchFamily="66" charset="0"/>
            </a:endParaRPr>
          </a:p>
        </p:txBody>
      </p:sp>
      <p:pic>
        <p:nvPicPr>
          <p:cNvPr id="10" name="Image 9">
            <a:extLst>
              <a:ext uri="{FF2B5EF4-FFF2-40B4-BE49-F238E27FC236}">
                <a16:creationId xmlns:a16="http://schemas.microsoft.com/office/drawing/2014/main" id="{DADA296D-2BC0-5E1B-0BFD-176EE4AD3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94" y="4634135"/>
            <a:ext cx="2144329" cy="2144329"/>
          </a:xfrm>
          <a:prstGeom prst="rect">
            <a:avLst/>
          </a:prstGeom>
        </p:spPr>
      </p:pic>
      <p:pic>
        <p:nvPicPr>
          <p:cNvPr id="12" name="Image 11">
            <a:extLst>
              <a:ext uri="{FF2B5EF4-FFF2-40B4-BE49-F238E27FC236}">
                <a16:creationId xmlns:a16="http://schemas.microsoft.com/office/drawing/2014/main" id="{92137FFE-EA80-1569-F813-1F689A38C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2361" y="4446641"/>
            <a:ext cx="1733193" cy="2364003"/>
          </a:xfrm>
          <a:prstGeom prst="rect">
            <a:avLst/>
          </a:prstGeom>
        </p:spPr>
      </p:pic>
      <p:pic>
        <p:nvPicPr>
          <p:cNvPr id="14" name="Image 13">
            <a:extLst>
              <a:ext uri="{FF2B5EF4-FFF2-40B4-BE49-F238E27FC236}">
                <a16:creationId xmlns:a16="http://schemas.microsoft.com/office/drawing/2014/main" id="{4D67F712-3805-03A9-7D83-9E531E8356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9792" y="4397481"/>
            <a:ext cx="3548495" cy="2372031"/>
          </a:xfrm>
          <a:prstGeom prst="rect">
            <a:avLst/>
          </a:prstGeom>
        </p:spPr>
      </p:pic>
      <p:pic>
        <p:nvPicPr>
          <p:cNvPr id="16" name="Image 15">
            <a:extLst>
              <a:ext uri="{FF2B5EF4-FFF2-40B4-BE49-F238E27FC236}">
                <a16:creationId xmlns:a16="http://schemas.microsoft.com/office/drawing/2014/main" id="{C1A2CE1E-9F36-0E8A-1D0A-5D7BEC2092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6308" y="4408495"/>
            <a:ext cx="3057489" cy="2293117"/>
          </a:xfrm>
          <a:prstGeom prst="rect">
            <a:avLst/>
          </a:prstGeom>
        </p:spPr>
      </p:pic>
    </p:spTree>
    <p:extLst>
      <p:ext uri="{BB962C8B-B14F-4D97-AF65-F5344CB8AC3E}">
        <p14:creationId xmlns:p14="http://schemas.microsoft.com/office/powerpoint/2010/main" val="2370106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41600-F8FB-3498-DBFC-6DB109D741A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E547E16-4283-56B0-6A1C-52A0A05A046C}"/>
              </a:ext>
            </a:extLst>
          </p:cNvPr>
          <p:cNvSpPr>
            <a:spLocks noGrp="1"/>
          </p:cNvSpPr>
          <p:nvPr>
            <p:ph type="ctrTitle"/>
          </p:nvPr>
        </p:nvSpPr>
        <p:spPr>
          <a:xfrm>
            <a:off x="2408902" y="311532"/>
            <a:ext cx="8475407" cy="940117"/>
          </a:xfrm>
        </p:spPr>
        <p:txBody>
          <a:bodyPr>
            <a:normAutofit fontScale="90000"/>
          </a:bodyPr>
          <a:lstStyle/>
          <a:p>
            <a:r>
              <a:rPr lang="fr-FR" sz="4400" dirty="0">
                <a:latin typeface="Comic Sans MS" panose="030F0702030302020204" pitchFamily="66" charset="0"/>
              </a:rPr>
              <a:t>Le Bonsaï – un arbre dans un pot </a:t>
            </a:r>
          </a:p>
        </p:txBody>
      </p:sp>
      <p:pic>
        <p:nvPicPr>
          <p:cNvPr id="3" name="Picture 9">
            <a:extLst>
              <a:ext uri="{FF2B5EF4-FFF2-40B4-BE49-F238E27FC236}">
                <a16:creationId xmlns:a16="http://schemas.microsoft.com/office/drawing/2014/main" id="{3B47E705-AB11-D574-6D88-FFA7CC55D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55" y="1157"/>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ZoneTexte 5">
            <a:extLst>
              <a:ext uri="{FF2B5EF4-FFF2-40B4-BE49-F238E27FC236}">
                <a16:creationId xmlns:a16="http://schemas.microsoft.com/office/drawing/2014/main" id="{0BC0ABE1-4641-026A-1661-026265718223}"/>
              </a:ext>
            </a:extLst>
          </p:cNvPr>
          <p:cNvSpPr txBox="1"/>
          <p:nvPr/>
        </p:nvSpPr>
        <p:spPr>
          <a:xfrm>
            <a:off x="393290" y="1347243"/>
            <a:ext cx="11484078" cy="4895636"/>
          </a:xfrm>
          <a:prstGeom prst="rect">
            <a:avLst/>
          </a:prstGeom>
          <a:noFill/>
        </p:spPr>
        <p:txBody>
          <a:bodyPr wrap="square">
            <a:spAutoFit/>
          </a:bodyPr>
          <a:lstStyle/>
          <a:p>
            <a:pPr algn="ctr">
              <a:lnSpc>
                <a:spcPct val="116000"/>
              </a:lnSpc>
              <a:buClrTx/>
              <a:buFontTx/>
              <a:buNone/>
            </a:pPr>
            <a:r>
              <a:rPr lang="fr-FR" altLang="fr-FR" sz="2400" b="1" dirty="0">
                <a:latin typeface="Comic Sans MS" panose="030F0702030302020204" pitchFamily="66" charset="0"/>
                <a:cs typeface="Roboto" panose="02000000000000000000" pitchFamily="2" charset="0"/>
              </a:rPr>
              <a:t>Un arbre pousse en extérieur ! </a:t>
            </a:r>
          </a:p>
          <a:p>
            <a:pPr algn="just">
              <a:lnSpc>
                <a:spcPct val="116000"/>
              </a:lnSpc>
              <a:buClrTx/>
              <a:buFontTx/>
              <a:buNone/>
            </a:pPr>
            <a:endParaRPr lang="fr-FR" altLang="fr-FR" sz="1200" b="1" dirty="0">
              <a:latin typeface="Comic Sans MS" panose="030F0702030302020204" pitchFamily="66" charset="0"/>
              <a:cs typeface="Roboto" panose="02000000000000000000" pitchFamily="2" charset="0"/>
            </a:endParaRPr>
          </a:p>
          <a:p>
            <a:pPr>
              <a:lnSpc>
                <a:spcPct val="116000"/>
              </a:lnSpc>
              <a:buSzPct val="45000"/>
            </a:pPr>
            <a:r>
              <a:rPr lang="fr-FR" altLang="fr-FR" b="1" dirty="0">
                <a:latin typeface="Comic Sans MS" panose="030F0702030302020204" pitchFamily="66" charset="0"/>
                <a:cs typeface="Roboto" panose="02000000000000000000" pitchFamily="2" charset="0"/>
              </a:rPr>
              <a:t>Les bonsaï doivent se cultiver  en extérieur.</a:t>
            </a:r>
          </a:p>
          <a:p>
            <a:pPr>
              <a:lnSpc>
                <a:spcPct val="116000"/>
              </a:lnSpc>
              <a:buSzPct val="45000"/>
            </a:pPr>
            <a:r>
              <a:rPr lang="fr-FR" altLang="fr-FR" b="1" dirty="0">
                <a:latin typeface="Comic Sans MS" panose="030F0702030302020204" pitchFamily="66" charset="0"/>
                <a:cs typeface="Roboto" panose="02000000000000000000" pitchFamily="2" charset="0"/>
              </a:rPr>
              <a:t>Les bonsaï, qui sont dit d'intérieur, sont placés dehors dès que la température excède 15°C.</a:t>
            </a:r>
          </a:p>
          <a:p>
            <a:pPr>
              <a:lnSpc>
                <a:spcPct val="116000"/>
              </a:lnSpc>
              <a:buSzPct val="45000"/>
            </a:pPr>
            <a:r>
              <a:rPr lang="fr-FR" altLang="fr-FR" b="1" dirty="0">
                <a:latin typeface="Comic Sans MS" panose="030F0702030302020204" pitchFamily="66" charset="0"/>
                <a:cs typeface="Roboto" panose="02000000000000000000" pitchFamily="2" charset="0"/>
              </a:rPr>
              <a:t>Il faut privilégier les essences qui supportent la « culture en pot » et une taille fréquente. De nombreuses espèces locales se prêtent à cette culture qui n’est pas limitée à des espèces japonaises ou chinoises</a:t>
            </a:r>
          </a:p>
          <a:p>
            <a:pPr marL="107950" indent="0" algn="just">
              <a:lnSpc>
                <a:spcPct val="116000"/>
              </a:lnSpc>
              <a:buClrTx/>
              <a:buFontTx/>
              <a:buNone/>
            </a:pPr>
            <a:endParaRPr lang="fr-FR" b="1" dirty="0">
              <a:latin typeface="Comic Sans MS" panose="030F0702030302020204" pitchFamily="66" charset="0"/>
              <a:cs typeface="Roboto" panose="02000000000000000000" pitchFamily="2" charset="0"/>
            </a:endParaRPr>
          </a:p>
          <a:p>
            <a:pPr>
              <a:lnSpc>
                <a:spcPct val="116000"/>
              </a:lnSpc>
              <a:buClrTx/>
              <a:buFontTx/>
              <a:buNone/>
            </a:pPr>
            <a:r>
              <a:rPr lang="fr-FR" altLang="fr-FR" sz="1800" b="1" dirty="0">
                <a:latin typeface="Comic Sans MS" panose="030F0702030302020204" pitchFamily="66" charset="0"/>
                <a:cs typeface="Roboto" panose="02000000000000000000" pitchFamily="2" charset="0"/>
              </a:rPr>
              <a:t>Les bonsaï </a:t>
            </a:r>
            <a:r>
              <a:rPr lang="fr-FR" altLang="fr-FR" b="1" dirty="0">
                <a:latin typeface="Comic Sans MS" panose="030F0702030302020204" pitchFamily="66" charset="0"/>
                <a:cs typeface="Roboto" panose="02000000000000000000" pitchFamily="2" charset="0"/>
              </a:rPr>
              <a:t>peuvent être </a:t>
            </a:r>
            <a:r>
              <a:rPr lang="fr-FR" altLang="fr-FR" sz="1800" b="1" dirty="0">
                <a:latin typeface="Comic Sans MS" panose="030F0702030302020204" pitchFamily="66" charset="0"/>
                <a:cs typeface="Roboto" panose="02000000000000000000" pitchFamily="2" charset="0"/>
              </a:rPr>
              <a:t>élaborés à partir :</a:t>
            </a:r>
          </a:p>
          <a:p>
            <a:pPr>
              <a:lnSpc>
                <a:spcPct val="116000"/>
              </a:lnSpc>
              <a:buClrTx/>
              <a:buFontTx/>
              <a:buNone/>
            </a:pPr>
            <a:r>
              <a:rPr lang="fr-FR" altLang="fr-FR" b="1" dirty="0">
                <a:latin typeface="Comic Sans MS" panose="030F0702030302020204" pitchFamily="66" charset="0"/>
                <a:cs typeface="Roboto" panose="02000000000000000000" pitchFamily="2" charset="0"/>
              </a:rPr>
              <a:t>De</a:t>
            </a:r>
            <a:r>
              <a:rPr lang="fr-FR" altLang="fr-FR" sz="1800" b="1" dirty="0">
                <a:latin typeface="Comic Sans MS" panose="030F0702030302020204" pitchFamily="66" charset="0"/>
                <a:cs typeface="Roboto" panose="02000000000000000000" pitchFamily="2" charset="0"/>
              </a:rPr>
              <a:t> semis, de boutures, de marcottes, de plants, d’arbres prélevés dans la nature et dans des jardins. Il n'existe pas de graines de bonsaï !</a:t>
            </a:r>
          </a:p>
          <a:p>
            <a:pPr>
              <a:lnSpc>
                <a:spcPct val="116000"/>
              </a:lnSpc>
              <a:buClrTx/>
              <a:buFontTx/>
              <a:buNone/>
            </a:pPr>
            <a:endParaRPr lang="fr-FR" altLang="fr-FR" sz="1800" dirty="0">
              <a:latin typeface="Comic Sans MS" panose="030F0702030302020204" pitchFamily="66" charset="0"/>
            </a:endParaRPr>
          </a:p>
          <a:p>
            <a:pPr>
              <a:lnSpc>
                <a:spcPct val="116000"/>
              </a:lnSpc>
              <a:buClrTx/>
              <a:buFontTx/>
              <a:buNone/>
            </a:pPr>
            <a:r>
              <a:rPr lang="fr-FR" altLang="fr-FR" sz="1800" b="1" dirty="0">
                <a:latin typeface="Comic Sans MS" panose="030F0702030302020204" pitchFamily="66" charset="0"/>
                <a:cs typeface="Roboto" panose="02000000000000000000" pitchFamily="2" charset="0"/>
              </a:rPr>
              <a:t>La dimension et la forme d’un bonsaï résultent des techniques de culture et de la réponse de l’arbre à ces pratiques</a:t>
            </a:r>
            <a:endParaRPr lang="fr-FR" b="1" dirty="0">
              <a:latin typeface="Comic Sans MS" panose="030F0702030302020204" pitchFamily="66" charset="0"/>
              <a:cs typeface="Roboto" panose="02000000000000000000" pitchFamily="2" charset="0"/>
            </a:endParaRPr>
          </a:p>
          <a:p>
            <a:pPr marL="107950" indent="0" algn="just">
              <a:lnSpc>
                <a:spcPct val="116000"/>
              </a:lnSpc>
              <a:buClrTx/>
              <a:buFontTx/>
              <a:buNone/>
            </a:pPr>
            <a:endParaRPr lang="fr-FR" dirty="0"/>
          </a:p>
        </p:txBody>
      </p:sp>
    </p:spTree>
    <p:extLst>
      <p:ext uri="{BB962C8B-B14F-4D97-AF65-F5344CB8AC3E}">
        <p14:creationId xmlns:p14="http://schemas.microsoft.com/office/powerpoint/2010/main" val="3869687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937AC-1E5A-1457-7668-68761005F15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CF9A4C7-C880-1828-821E-43E208EF5770}"/>
              </a:ext>
            </a:extLst>
          </p:cNvPr>
          <p:cNvSpPr>
            <a:spLocks noGrp="1"/>
          </p:cNvSpPr>
          <p:nvPr>
            <p:ph type="ctrTitle"/>
          </p:nvPr>
        </p:nvSpPr>
        <p:spPr>
          <a:xfrm>
            <a:off x="2408902" y="311532"/>
            <a:ext cx="8475407" cy="940117"/>
          </a:xfrm>
        </p:spPr>
        <p:txBody>
          <a:bodyPr>
            <a:normAutofit fontScale="90000"/>
          </a:bodyPr>
          <a:lstStyle/>
          <a:p>
            <a:r>
              <a:rPr lang="fr-FR" sz="4400" dirty="0">
                <a:latin typeface="Comic Sans MS" panose="030F0702030302020204" pitchFamily="66" charset="0"/>
              </a:rPr>
              <a:t>Le Bonsaï – un arbre dans un pot </a:t>
            </a:r>
          </a:p>
        </p:txBody>
      </p:sp>
      <p:pic>
        <p:nvPicPr>
          <p:cNvPr id="3" name="Picture 9">
            <a:extLst>
              <a:ext uri="{FF2B5EF4-FFF2-40B4-BE49-F238E27FC236}">
                <a16:creationId xmlns:a16="http://schemas.microsoft.com/office/drawing/2014/main" id="{64F1D1A0-77F0-2F73-CD00-0CA342F16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55" y="1157"/>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oneTexte 4">
            <a:extLst>
              <a:ext uri="{FF2B5EF4-FFF2-40B4-BE49-F238E27FC236}">
                <a16:creationId xmlns:a16="http://schemas.microsoft.com/office/drawing/2014/main" id="{A54414C9-A3A6-6890-8D26-09A2F458F7B3}"/>
              </a:ext>
            </a:extLst>
          </p:cNvPr>
          <p:cNvSpPr txBox="1"/>
          <p:nvPr/>
        </p:nvSpPr>
        <p:spPr>
          <a:xfrm>
            <a:off x="481781" y="1478221"/>
            <a:ext cx="11316929" cy="5345053"/>
          </a:xfrm>
          <a:prstGeom prst="rect">
            <a:avLst/>
          </a:prstGeom>
          <a:noFill/>
        </p:spPr>
        <p:txBody>
          <a:bodyPr wrap="square">
            <a:spAutoFit/>
          </a:bodyPr>
          <a:lstStyle/>
          <a:p>
            <a:pPr algn="just">
              <a:lnSpc>
                <a:spcPct val="116000"/>
              </a:lnSpc>
              <a:buClrTx/>
              <a:buFontTx/>
              <a:buNone/>
            </a:pPr>
            <a:endParaRPr lang="fr-FR" altLang="fr-FR" sz="1800" b="1" dirty="0">
              <a:latin typeface="Comic Sans MS" panose="030F0702030302020204" pitchFamily="66" charset="0"/>
              <a:cs typeface="Roboto" panose="02000000000000000000" pitchFamily="2" charset="0"/>
            </a:endParaRPr>
          </a:p>
          <a:p>
            <a:pPr>
              <a:lnSpc>
                <a:spcPct val="116000"/>
              </a:lnSpc>
              <a:buClrTx/>
              <a:buFontTx/>
              <a:buNone/>
            </a:pPr>
            <a:r>
              <a:rPr lang="fr-FR" altLang="fr-FR" b="1" dirty="0">
                <a:latin typeface="Comic Sans MS" panose="030F0702030302020204" pitchFamily="66" charset="0"/>
                <a:cs typeface="Roboto" panose="02000000000000000000" pitchFamily="2" charset="0"/>
              </a:rPr>
              <a:t>Pour construire un « bonsaï », il est préférable de privilégier une espèce adaptée à l’art du bonsaï et de connaître les spécificités de sa culture pour sa survie en pot ; certaines espèces sont plus appropriées que d’autres et donc plus faciles pour la construction et la dimension esthétique de l’arbre. </a:t>
            </a:r>
            <a:endParaRPr lang="fr-FR" altLang="fr-FR" sz="1800" b="1" dirty="0">
              <a:latin typeface="Comic Sans MS" panose="030F0702030302020204" pitchFamily="66" charset="0"/>
              <a:cs typeface="Roboto" panose="02000000000000000000" pitchFamily="2" charset="0"/>
            </a:endParaRPr>
          </a:p>
          <a:p>
            <a:pPr algn="ctr">
              <a:lnSpc>
                <a:spcPct val="116000"/>
              </a:lnSpc>
              <a:buClrTx/>
              <a:buFontTx/>
              <a:buNone/>
            </a:pPr>
            <a:r>
              <a:rPr lang="fr-FR" altLang="fr-FR" sz="2800" b="1" i="1" dirty="0">
                <a:solidFill>
                  <a:srgbClr val="0070C0"/>
                </a:solidFill>
                <a:latin typeface="Comic Sans MS" panose="030F0702030302020204" pitchFamily="66" charset="0"/>
                <a:cs typeface="Roboto" panose="02000000000000000000" pitchFamily="2" charset="0"/>
              </a:rPr>
              <a:t>La culture - Des besoins à pourvoir</a:t>
            </a:r>
            <a:r>
              <a:rPr lang="fr-FR" altLang="fr-FR" sz="2800" b="1" dirty="0">
                <a:solidFill>
                  <a:srgbClr val="0070C0"/>
                </a:solidFill>
                <a:latin typeface="Comic Sans MS" panose="030F0702030302020204" pitchFamily="66" charset="0"/>
                <a:cs typeface="Roboto" panose="02000000000000000000" pitchFamily="2" charset="0"/>
              </a:rPr>
              <a:t> </a:t>
            </a:r>
          </a:p>
          <a:p>
            <a:pPr algn="just">
              <a:buClrTx/>
              <a:buFontTx/>
              <a:buNone/>
            </a:pPr>
            <a:endParaRPr lang="fr-FR" altLang="fr-FR" sz="1800" b="1" dirty="0">
              <a:cs typeface="Roboto" panose="02000000000000000000" pitchFamily="2" charset="0"/>
            </a:endParaRPr>
          </a:p>
          <a:p>
            <a:pPr>
              <a:lnSpc>
                <a:spcPct val="116000"/>
              </a:lnSpc>
              <a:buClrTx/>
              <a:buFontTx/>
              <a:buNone/>
            </a:pPr>
            <a:r>
              <a:rPr lang="fr-FR" altLang="fr-FR" sz="1800" b="1" dirty="0">
                <a:latin typeface="Comic Sans MS" panose="030F0702030302020204" pitchFamily="66" charset="0"/>
                <a:cs typeface="Roboto" panose="02000000000000000000" pitchFamily="2" charset="0"/>
              </a:rPr>
              <a:t>Avec un faible volume de substrat et une masse racinaire réduite, il faut pour conserver un arbre en bonne santé :</a:t>
            </a:r>
          </a:p>
          <a:p>
            <a:pPr>
              <a:lnSpc>
                <a:spcPct val="116000"/>
              </a:lnSpc>
              <a:buSzPct val="45000"/>
              <a:buFont typeface="Wingdings" panose="05000000000000000000" pitchFamily="2" charset="2"/>
              <a:buChar char=""/>
            </a:pPr>
            <a:r>
              <a:rPr lang="fr-FR" altLang="fr-FR" sz="1800" b="1" dirty="0">
                <a:latin typeface="Comic Sans MS" panose="030F0702030302020204" pitchFamily="66" charset="0"/>
                <a:cs typeface="Roboto" panose="02000000000000000000" pitchFamily="2" charset="0"/>
              </a:rPr>
              <a:t> un pot propice à sa culture,</a:t>
            </a:r>
          </a:p>
          <a:p>
            <a:pPr>
              <a:lnSpc>
                <a:spcPct val="116000"/>
              </a:lnSpc>
              <a:buSzPct val="45000"/>
              <a:buFont typeface="Wingdings" panose="05000000000000000000" pitchFamily="2" charset="2"/>
              <a:buChar char=""/>
            </a:pPr>
            <a:r>
              <a:rPr lang="fr-FR" altLang="fr-FR" sz="1800" b="1" dirty="0">
                <a:latin typeface="Comic Sans MS" panose="030F0702030302020204" pitchFamily="66" charset="0"/>
                <a:cs typeface="Roboto" panose="02000000000000000000" pitchFamily="2" charset="0"/>
              </a:rPr>
              <a:t> un substrat adapté, </a:t>
            </a:r>
          </a:p>
          <a:p>
            <a:pPr>
              <a:lnSpc>
                <a:spcPct val="116000"/>
              </a:lnSpc>
              <a:buSzPct val="45000"/>
              <a:buFont typeface="Wingdings" panose="05000000000000000000" pitchFamily="2" charset="2"/>
              <a:buChar char=""/>
            </a:pPr>
            <a:r>
              <a:rPr lang="fr-FR" altLang="fr-FR" sz="1800" b="1" dirty="0">
                <a:latin typeface="Comic Sans MS" panose="030F0702030302020204" pitchFamily="66" charset="0"/>
                <a:cs typeface="Roboto" panose="02000000000000000000" pitchFamily="2" charset="0"/>
              </a:rPr>
              <a:t> de l’eau,</a:t>
            </a:r>
          </a:p>
          <a:p>
            <a:pPr>
              <a:lnSpc>
                <a:spcPct val="116000"/>
              </a:lnSpc>
              <a:buSzPct val="45000"/>
              <a:buFont typeface="Wingdings" panose="05000000000000000000" pitchFamily="2" charset="2"/>
              <a:buChar char=""/>
            </a:pPr>
            <a:r>
              <a:rPr lang="fr-FR" altLang="fr-FR" sz="1800" b="1" dirty="0">
                <a:latin typeface="Comic Sans MS" panose="030F0702030302020204" pitchFamily="66" charset="0"/>
                <a:cs typeface="Roboto" panose="02000000000000000000" pitchFamily="2" charset="0"/>
              </a:rPr>
              <a:t> une exposition appropriée.</a:t>
            </a:r>
          </a:p>
          <a:p>
            <a:pPr algn="just">
              <a:lnSpc>
                <a:spcPct val="116000"/>
              </a:lnSpc>
              <a:buClrTx/>
              <a:buFontTx/>
              <a:buNone/>
            </a:pPr>
            <a:endParaRPr lang="fr-FR" altLang="fr-FR" b="1" dirty="0">
              <a:latin typeface="Comic Sans MS" panose="030F0702030302020204" pitchFamily="66" charset="0"/>
              <a:cs typeface="Roboto" panose="02000000000000000000" pitchFamily="2" charset="0"/>
            </a:endParaRPr>
          </a:p>
          <a:p>
            <a:pPr algn="just">
              <a:lnSpc>
                <a:spcPct val="116000"/>
              </a:lnSpc>
              <a:buClrTx/>
              <a:buFontTx/>
              <a:buNone/>
            </a:pPr>
            <a:endParaRPr lang="fr-FR" altLang="fr-FR" sz="1800" b="1" dirty="0">
              <a:latin typeface="Comic Sans MS" panose="030F0702030302020204" pitchFamily="66" charset="0"/>
              <a:cs typeface="Roboto" panose="02000000000000000000" pitchFamily="2" charset="0"/>
            </a:endParaRPr>
          </a:p>
          <a:p>
            <a:pPr algn="just">
              <a:lnSpc>
                <a:spcPct val="116000"/>
              </a:lnSpc>
              <a:buClrTx/>
              <a:buFontTx/>
              <a:buNone/>
            </a:pPr>
            <a:endParaRPr lang="fr-FR" altLang="fr-FR" sz="1800" b="1" dirty="0">
              <a:latin typeface="Comic Sans MS" panose="030F0702030302020204" pitchFamily="66" charset="0"/>
              <a:cs typeface="Roboto" panose="02000000000000000000" pitchFamily="2" charset="0"/>
            </a:endParaRPr>
          </a:p>
        </p:txBody>
      </p:sp>
    </p:spTree>
    <p:extLst>
      <p:ext uri="{BB962C8B-B14F-4D97-AF65-F5344CB8AC3E}">
        <p14:creationId xmlns:p14="http://schemas.microsoft.com/office/powerpoint/2010/main" val="3728846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F272C-CA23-D06D-77DE-4C5BABD30E90}"/>
            </a:ext>
          </a:extLst>
        </p:cNvPr>
        <p:cNvGrpSpPr/>
        <p:nvPr/>
      </p:nvGrpSpPr>
      <p:grpSpPr>
        <a:xfrm>
          <a:off x="0" y="0"/>
          <a:ext cx="0" cy="0"/>
          <a:chOff x="0" y="0"/>
          <a:chExt cx="0" cy="0"/>
        </a:xfrm>
      </p:grpSpPr>
      <p:pic>
        <p:nvPicPr>
          <p:cNvPr id="3" name="Picture 9">
            <a:extLst>
              <a:ext uri="{FF2B5EF4-FFF2-40B4-BE49-F238E27FC236}">
                <a16:creationId xmlns:a16="http://schemas.microsoft.com/office/drawing/2014/main" id="{3F17700C-AFE8-7509-734D-0D734402C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55" y="1157"/>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oneTexte 4">
            <a:extLst>
              <a:ext uri="{FF2B5EF4-FFF2-40B4-BE49-F238E27FC236}">
                <a16:creationId xmlns:a16="http://schemas.microsoft.com/office/drawing/2014/main" id="{585A741A-2CAB-D833-73BE-36C34C6B95CF}"/>
              </a:ext>
            </a:extLst>
          </p:cNvPr>
          <p:cNvSpPr txBox="1"/>
          <p:nvPr/>
        </p:nvSpPr>
        <p:spPr>
          <a:xfrm>
            <a:off x="481781" y="521699"/>
            <a:ext cx="11316929" cy="812274"/>
          </a:xfrm>
          <a:prstGeom prst="rect">
            <a:avLst/>
          </a:prstGeom>
          <a:noFill/>
        </p:spPr>
        <p:txBody>
          <a:bodyPr wrap="square">
            <a:spAutoFit/>
          </a:bodyPr>
          <a:lstStyle/>
          <a:p>
            <a:pPr algn="just">
              <a:lnSpc>
                <a:spcPct val="116000"/>
              </a:lnSpc>
              <a:buClrTx/>
              <a:buFontTx/>
              <a:buNone/>
            </a:pPr>
            <a:endParaRPr lang="fr-FR" altLang="fr-FR" sz="1800" b="1" dirty="0">
              <a:latin typeface="Comic Sans MS" panose="030F0702030302020204" pitchFamily="66" charset="0"/>
              <a:cs typeface="Roboto" panose="02000000000000000000" pitchFamily="2" charset="0"/>
            </a:endParaRPr>
          </a:p>
          <a:p>
            <a:pPr algn="ctr">
              <a:lnSpc>
                <a:spcPct val="116000"/>
              </a:lnSpc>
              <a:buClrTx/>
              <a:buFontTx/>
              <a:buNone/>
            </a:pPr>
            <a:r>
              <a:rPr lang="fr-FR" altLang="fr-FR" sz="2400" b="1" dirty="0">
                <a:solidFill>
                  <a:srgbClr val="0070C0"/>
                </a:solidFill>
                <a:latin typeface="Comic Sans MS" panose="030F0702030302020204" pitchFamily="66" charset="0"/>
                <a:cs typeface="Roboto" panose="02000000000000000000" pitchFamily="2" charset="0"/>
              </a:rPr>
              <a:t>LA CULTURE DE L’ARBRE- </a:t>
            </a:r>
            <a:r>
              <a:rPr lang="fr-FR" altLang="fr-FR" sz="2000" b="1" dirty="0">
                <a:solidFill>
                  <a:srgbClr val="0070C0"/>
                </a:solidFill>
                <a:latin typeface="Comic Sans MS" panose="030F0702030302020204" pitchFamily="66" charset="0"/>
                <a:cs typeface="Roboto" panose="02000000000000000000" pitchFamily="2" charset="0"/>
              </a:rPr>
              <a:t>les besoins à pourvoir   </a:t>
            </a:r>
          </a:p>
        </p:txBody>
      </p:sp>
      <p:sp>
        <p:nvSpPr>
          <p:cNvPr id="4" name="ZoneTexte 3">
            <a:extLst>
              <a:ext uri="{FF2B5EF4-FFF2-40B4-BE49-F238E27FC236}">
                <a16:creationId xmlns:a16="http://schemas.microsoft.com/office/drawing/2014/main" id="{910F76F9-1CA6-37BA-F6BB-8591F9B10041}"/>
              </a:ext>
            </a:extLst>
          </p:cNvPr>
          <p:cNvSpPr txBox="1"/>
          <p:nvPr/>
        </p:nvSpPr>
        <p:spPr>
          <a:xfrm>
            <a:off x="393290" y="1762987"/>
            <a:ext cx="11405420" cy="1200329"/>
          </a:xfrm>
          <a:prstGeom prst="rect">
            <a:avLst/>
          </a:prstGeom>
          <a:noFill/>
        </p:spPr>
        <p:txBody>
          <a:bodyPr wrap="square" rtlCol="0">
            <a:spAutoFit/>
          </a:bodyPr>
          <a:lstStyle/>
          <a:p>
            <a:r>
              <a:rPr lang="fr-FR" altLang="fr-FR" sz="1800" b="1" dirty="0">
                <a:latin typeface="Comic Sans MS" panose="030F0702030302020204" pitchFamily="66" charset="0"/>
                <a:cs typeface="Roboto" panose="02000000000000000000" pitchFamily="2" charset="0"/>
              </a:rPr>
              <a:t>L’arbre se cultive dans un pot. Le pot contient le substrat de culture qui sert, aussi, à</a:t>
            </a:r>
            <a:r>
              <a:rPr lang="fr-FR" altLang="fr-FR" b="1" dirty="0">
                <a:latin typeface="Comic Sans MS" panose="030F0702030302020204" pitchFamily="66" charset="0"/>
                <a:cs typeface="Roboto" panose="02000000000000000000" pitchFamily="2" charset="0"/>
              </a:rPr>
              <a:t> maintenir le bonsaï dans la position choisie. Pour des arbres en construction, il est préférable d’utiliser des pots de culture (favorisant le drainage). Pour des arbres aboutis, le pot doit être en harmonie avec l’arbre, (couleur, forme, texture, proportions).</a:t>
            </a:r>
            <a:endParaRPr lang="fr-FR" dirty="0"/>
          </a:p>
        </p:txBody>
      </p:sp>
      <p:sp>
        <p:nvSpPr>
          <p:cNvPr id="13" name="ZoneTexte 12">
            <a:extLst>
              <a:ext uri="{FF2B5EF4-FFF2-40B4-BE49-F238E27FC236}">
                <a16:creationId xmlns:a16="http://schemas.microsoft.com/office/drawing/2014/main" id="{4B0FE786-2F1F-D8E1-A636-D28BCC5195EC}"/>
              </a:ext>
            </a:extLst>
          </p:cNvPr>
          <p:cNvSpPr txBox="1"/>
          <p:nvPr/>
        </p:nvSpPr>
        <p:spPr>
          <a:xfrm>
            <a:off x="492942" y="3429000"/>
            <a:ext cx="11316929" cy="2317173"/>
          </a:xfrm>
          <a:prstGeom prst="rect">
            <a:avLst/>
          </a:prstGeom>
          <a:noFill/>
        </p:spPr>
        <p:txBody>
          <a:bodyPr wrap="square" rtlCol="0">
            <a:spAutoFit/>
          </a:bodyPr>
          <a:lstStyle/>
          <a:p>
            <a:endParaRPr lang="fr-FR" dirty="0"/>
          </a:p>
        </p:txBody>
      </p:sp>
      <p:pic>
        <p:nvPicPr>
          <p:cNvPr id="15" name="Image 14" descr="Une image contenant poterie, bol, orange, objets en céramique">
            <a:extLst>
              <a:ext uri="{FF2B5EF4-FFF2-40B4-BE49-F238E27FC236}">
                <a16:creationId xmlns:a16="http://schemas.microsoft.com/office/drawing/2014/main" id="{37A25412-2788-7A55-341B-530D562A1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884" y="3957746"/>
            <a:ext cx="1710498" cy="1760440"/>
          </a:xfrm>
          <a:prstGeom prst="rect">
            <a:avLst/>
          </a:prstGeom>
        </p:spPr>
      </p:pic>
      <p:pic>
        <p:nvPicPr>
          <p:cNvPr id="16" name="Image 15" descr="Une image contenant gâteau d’anniversaire, dessert, gâteau, chocolat">
            <a:extLst>
              <a:ext uri="{FF2B5EF4-FFF2-40B4-BE49-F238E27FC236}">
                <a16:creationId xmlns:a16="http://schemas.microsoft.com/office/drawing/2014/main" id="{16E2C978-3EE3-5659-B96F-17943F2A44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0543" y="3998233"/>
            <a:ext cx="2275243" cy="1719954"/>
          </a:xfrm>
          <a:prstGeom prst="rect">
            <a:avLst/>
          </a:prstGeom>
        </p:spPr>
      </p:pic>
      <p:pic>
        <p:nvPicPr>
          <p:cNvPr id="17" name="Image 16">
            <a:extLst>
              <a:ext uri="{FF2B5EF4-FFF2-40B4-BE49-F238E27FC236}">
                <a16:creationId xmlns:a16="http://schemas.microsoft.com/office/drawing/2014/main" id="{6439F495-CC06-A426-4C54-4A964519F2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3837" y="3998233"/>
            <a:ext cx="2003116" cy="1719953"/>
          </a:xfrm>
          <a:prstGeom prst="rect">
            <a:avLst/>
          </a:prstGeom>
        </p:spPr>
      </p:pic>
      <p:pic>
        <p:nvPicPr>
          <p:cNvPr id="18" name="Image 17" descr="Une image contenant plante, arbre, bonsaï, Sageretia theezans">
            <a:extLst>
              <a:ext uri="{FF2B5EF4-FFF2-40B4-BE49-F238E27FC236}">
                <a16:creationId xmlns:a16="http://schemas.microsoft.com/office/drawing/2014/main" id="{8C18B096-EDA1-5344-E00B-09AF8F859F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6605" y="4459112"/>
            <a:ext cx="2398994" cy="2076700"/>
          </a:xfrm>
          <a:prstGeom prst="rect">
            <a:avLst/>
          </a:prstGeom>
        </p:spPr>
      </p:pic>
      <p:pic>
        <p:nvPicPr>
          <p:cNvPr id="19" name="Image 18" descr="Une image contenant pot de fleurs, plante d’intérieur, bonsaï, arbre">
            <a:extLst>
              <a:ext uri="{FF2B5EF4-FFF2-40B4-BE49-F238E27FC236}">
                <a16:creationId xmlns:a16="http://schemas.microsoft.com/office/drawing/2014/main" id="{036E77DA-4C3C-0035-646C-E0238B473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8523" y="4447683"/>
            <a:ext cx="2784173" cy="2088129"/>
          </a:xfrm>
          <a:prstGeom prst="rect">
            <a:avLst/>
          </a:prstGeom>
        </p:spPr>
      </p:pic>
      <p:sp>
        <p:nvSpPr>
          <p:cNvPr id="20" name="ZoneTexte 19">
            <a:extLst>
              <a:ext uri="{FF2B5EF4-FFF2-40B4-BE49-F238E27FC236}">
                <a16:creationId xmlns:a16="http://schemas.microsoft.com/office/drawing/2014/main" id="{C417C59B-8159-850C-87A1-23B2D3C94F78}"/>
              </a:ext>
            </a:extLst>
          </p:cNvPr>
          <p:cNvSpPr txBox="1"/>
          <p:nvPr/>
        </p:nvSpPr>
        <p:spPr>
          <a:xfrm>
            <a:off x="382129" y="3289447"/>
            <a:ext cx="5987498" cy="369332"/>
          </a:xfrm>
          <a:prstGeom prst="rect">
            <a:avLst/>
          </a:prstGeom>
          <a:noFill/>
        </p:spPr>
        <p:txBody>
          <a:bodyPr wrap="square" rtlCol="0">
            <a:spAutoFit/>
          </a:bodyPr>
          <a:lstStyle/>
          <a:p>
            <a:pPr algn="ctr"/>
            <a:r>
              <a:rPr lang="fr-FR" b="1" dirty="0">
                <a:latin typeface="Comic Sans MS" panose="030F0702030302020204" pitchFamily="66" charset="0"/>
              </a:rPr>
              <a:t>Pots utilisés pour des arbres en construction </a:t>
            </a:r>
          </a:p>
        </p:txBody>
      </p:sp>
      <p:sp>
        <p:nvSpPr>
          <p:cNvPr id="21" name="ZoneTexte 20">
            <a:extLst>
              <a:ext uri="{FF2B5EF4-FFF2-40B4-BE49-F238E27FC236}">
                <a16:creationId xmlns:a16="http://schemas.microsoft.com/office/drawing/2014/main" id="{463AF049-A515-F957-3A53-3EF136D40CE8}"/>
              </a:ext>
            </a:extLst>
          </p:cNvPr>
          <p:cNvSpPr txBox="1"/>
          <p:nvPr/>
        </p:nvSpPr>
        <p:spPr>
          <a:xfrm>
            <a:off x="6722919" y="3803073"/>
            <a:ext cx="5299778" cy="369332"/>
          </a:xfrm>
          <a:prstGeom prst="rect">
            <a:avLst/>
          </a:prstGeom>
          <a:noFill/>
        </p:spPr>
        <p:txBody>
          <a:bodyPr wrap="square" rtlCol="0">
            <a:spAutoFit/>
          </a:bodyPr>
          <a:lstStyle/>
          <a:p>
            <a:pPr algn="ctr"/>
            <a:r>
              <a:rPr lang="fr-FR" b="1" dirty="0">
                <a:latin typeface="Comic Sans MS" panose="030F0702030302020204" pitchFamily="66" charset="0"/>
              </a:rPr>
              <a:t>Pots pour des arbres aboutis </a:t>
            </a:r>
          </a:p>
        </p:txBody>
      </p:sp>
    </p:spTree>
    <p:extLst>
      <p:ext uri="{BB962C8B-B14F-4D97-AF65-F5344CB8AC3E}">
        <p14:creationId xmlns:p14="http://schemas.microsoft.com/office/powerpoint/2010/main" val="3823272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232A2-DBA6-925F-B0DE-2CC07A770197}"/>
            </a:ext>
          </a:extLst>
        </p:cNvPr>
        <p:cNvGrpSpPr/>
        <p:nvPr/>
      </p:nvGrpSpPr>
      <p:grpSpPr>
        <a:xfrm>
          <a:off x="0" y="0"/>
          <a:ext cx="0" cy="0"/>
          <a:chOff x="0" y="0"/>
          <a:chExt cx="0" cy="0"/>
        </a:xfrm>
      </p:grpSpPr>
      <p:pic>
        <p:nvPicPr>
          <p:cNvPr id="3" name="Picture 9">
            <a:extLst>
              <a:ext uri="{FF2B5EF4-FFF2-40B4-BE49-F238E27FC236}">
                <a16:creationId xmlns:a16="http://schemas.microsoft.com/office/drawing/2014/main" id="{C6B0F2E4-FA80-C383-370F-AE31D3188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55" y="1157"/>
            <a:ext cx="1417637" cy="141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oneTexte 4">
            <a:extLst>
              <a:ext uri="{FF2B5EF4-FFF2-40B4-BE49-F238E27FC236}">
                <a16:creationId xmlns:a16="http://schemas.microsoft.com/office/drawing/2014/main" id="{12CDF5E3-E1C2-891E-3518-2EE0B02150B7}"/>
              </a:ext>
            </a:extLst>
          </p:cNvPr>
          <p:cNvSpPr txBox="1"/>
          <p:nvPr/>
        </p:nvSpPr>
        <p:spPr>
          <a:xfrm>
            <a:off x="481781" y="305393"/>
            <a:ext cx="11316929" cy="812274"/>
          </a:xfrm>
          <a:prstGeom prst="rect">
            <a:avLst/>
          </a:prstGeom>
          <a:noFill/>
        </p:spPr>
        <p:txBody>
          <a:bodyPr wrap="square">
            <a:spAutoFit/>
          </a:bodyPr>
          <a:lstStyle/>
          <a:p>
            <a:pPr algn="just">
              <a:lnSpc>
                <a:spcPct val="116000"/>
              </a:lnSpc>
              <a:buClrTx/>
              <a:buFontTx/>
              <a:buNone/>
            </a:pPr>
            <a:endParaRPr lang="fr-FR" altLang="fr-FR" sz="1800" b="1" dirty="0">
              <a:latin typeface="Comic Sans MS" panose="030F0702030302020204" pitchFamily="66" charset="0"/>
              <a:cs typeface="Roboto" panose="02000000000000000000" pitchFamily="2" charset="0"/>
            </a:endParaRPr>
          </a:p>
          <a:p>
            <a:pPr algn="ctr">
              <a:lnSpc>
                <a:spcPct val="116000"/>
              </a:lnSpc>
              <a:buClrTx/>
              <a:buFontTx/>
              <a:buNone/>
            </a:pPr>
            <a:r>
              <a:rPr lang="fr-FR" altLang="fr-FR" sz="2400" b="1" dirty="0">
                <a:solidFill>
                  <a:srgbClr val="0070C0"/>
                </a:solidFill>
                <a:latin typeface="Comic Sans MS" panose="030F0702030302020204" pitchFamily="66" charset="0"/>
                <a:cs typeface="Roboto" panose="02000000000000000000" pitchFamily="2" charset="0"/>
              </a:rPr>
              <a:t>LA CULTURE DE L’ARBRE- </a:t>
            </a:r>
            <a:r>
              <a:rPr lang="fr-FR" altLang="fr-FR" sz="2000" b="1" dirty="0">
                <a:solidFill>
                  <a:srgbClr val="0070C0"/>
                </a:solidFill>
                <a:latin typeface="Comic Sans MS" panose="030F0702030302020204" pitchFamily="66" charset="0"/>
                <a:cs typeface="Roboto" panose="02000000000000000000" pitchFamily="2" charset="0"/>
              </a:rPr>
              <a:t>les besoins à pourvoir   </a:t>
            </a:r>
          </a:p>
        </p:txBody>
      </p:sp>
      <p:sp>
        <p:nvSpPr>
          <p:cNvPr id="11" name="ZoneTexte 10">
            <a:extLst>
              <a:ext uri="{FF2B5EF4-FFF2-40B4-BE49-F238E27FC236}">
                <a16:creationId xmlns:a16="http://schemas.microsoft.com/office/drawing/2014/main" id="{AC7B6A2C-3353-6CD9-F991-D99492866858}"/>
              </a:ext>
            </a:extLst>
          </p:cNvPr>
          <p:cNvSpPr txBox="1"/>
          <p:nvPr/>
        </p:nvSpPr>
        <p:spPr>
          <a:xfrm>
            <a:off x="294969" y="1429827"/>
            <a:ext cx="11641392" cy="461665"/>
          </a:xfrm>
          <a:prstGeom prst="rect">
            <a:avLst/>
          </a:prstGeom>
          <a:noFill/>
        </p:spPr>
        <p:txBody>
          <a:bodyPr wrap="square" rtlCol="0">
            <a:spAutoFit/>
          </a:bodyPr>
          <a:lstStyle/>
          <a:p>
            <a:pPr algn="ctr"/>
            <a:r>
              <a:rPr lang="fr-FR" sz="2400" b="1" dirty="0">
                <a:latin typeface="Comic Sans MS" panose="030F0702030302020204" pitchFamily="66" charset="0"/>
              </a:rPr>
              <a:t>Les substrats spécifiques à la culture du bonsaï – d’origine Japonaise </a:t>
            </a:r>
          </a:p>
        </p:txBody>
      </p:sp>
      <p:sp>
        <p:nvSpPr>
          <p:cNvPr id="12" name="ZoneTexte 11">
            <a:extLst>
              <a:ext uri="{FF2B5EF4-FFF2-40B4-BE49-F238E27FC236}">
                <a16:creationId xmlns:a16="http://schemas.microsoft.com/office/drawing/2014/main" id="{4049E8A0-1132-2E16-4DBE-0A210CAF936C}"/>
              </a:ext>
            </a:extLst>
          </p:cNvPr>
          <p:cNvSpPr txBox="1"/>
          <p:nvPr/>
        </p:nvSpPr>
        <p:spPr>
          <a:xfrm>
            <a:off x="216310" y="1976283"/>
            <a:ext cx="11720051" cy="830997"/>
          </a:xfrm>
          <a:prstGeom prst="rect">
            <a:avLst/>
          </a:prstGeom>
          <a:noFill/>
        </p:spPr>
        <p:txBody>
          <a:bodyPr wrap="square" rtlCol="0">
            <a:spAutoFit/>
          </a:bodyPr>
          <a:lstStyle/>
          <a:p>
            <a:r>
              <a:rPr lang="fr-FR" sz="1600" dirty="0">
                <a:latin typeface="Comic Sans MS" panose="030F0702030302020204" pitchFamily="66" charset="0"/>
              </a:rPr>
              <a:t>Ces  substrats ou « terres » ne sont pas des terres forestières ; elles sont faites de petits grains, qui ne se soudant pas complètement entre eux permettent la formation de poches d’air qui favorisent le drainage et la circulation des éléments  et ainsi permettre de développer un système racinaire fin et dense, nécessaire à la survie du « bonsaï » dans le temps.</a:t>
            </a:r>
          </a:p>
        </p:txBody>
      </p:sp>
      <p:pic>
        <p:nvPicPr>
          <p:cNvPr id="1028" name="Picture 4" descr="AKADAMA TERRE ORIGINALE 8 litres double cuisson 2 Red line ...">
            <a:extLst>
              <a:ext uri="{FF2B5EF4-FFF2-40B4-BE49-F238E27FC236}">
                <a16:creationId xmlns:a16="http://schemas.microsoft.com/office/drawing/2014/main" id="{9F21FE09-AC4D-2D7B-5210-6F51149B5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68" y="3471886"/>
            <a:ext cx="2113933" cy="176980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a:extLst>
              <a:ext uri="{FF2B5EF4-FFF2-40B4-BE49-F238E27FC236}">
                <a16:creationId xmlns:a16="http://schemas.microsoft.com/office/drawing/2014/main" id="{B85A1AE0-9EAB-20E5-D2E2-10A0ACFE9EA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8" name="Picture 14">
            <a:extLst>
              <a:ext uri="{FF2B5EF4-FFF2-40B4-BE49-F238E27FC236}">
                <a16:creationId xmlns:a16="http://schemas.microsoft.com/office/drawing/2014/main" id="{70369CEF-DE2A-2653-0B8C-3A307EC32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6626" y="3485989"/>
            <a:ext cx="2135444" cy="159731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Đá bọt pumice, tất cả kiến thức cập nhật">
            <a:extLst>
              <a:ext uri="{FF2B5EF4-FFF2-40B4-BE49-F238E27FC236}">
                <a16:creationId xmlns:a16="http://schemas.microsoft.com/office/drawing/2014/main" id="{76DF2EBD-E5BD-C8C5-6E4D-FBECACE0BF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6605" y="3485989"/>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5E4441B6-851E-26D2-F9EA-266839EFFCE9}"/>
              </a:ext>
            </a:extLst>
          </p:cNvPr>
          <p:cNvSpPr txBox="1"/>
          <p:nvPr/>
        </p:nvSpPr>
        <p:spPr>
          <a:xfrm>
            <a:off x="2566219" y="3116657"/>
            <a:ext cx="6499123" cy="369332"/>
          </a:xfrm>
          <a:prstGeom prst="rect">
            <a:avLst/>
          </a:prstGeom>
          <a:noFill/>
        </p:spPr>
        <p:txBody>
          <a:bodyPr wrap="square" rtlCol="0">
            <a:spAutoFit/>
          </a:bodyPr>
          <a:lstStyle/>
          <a:p>
            <a:pPr algn="ctr"/>
            <a:r>
              <a:rPr lang="fr-FR" b="1" dirty="0">
                <a:latin typeface="Comic Sans MS" panose="030F0702030302020204" pitchFamily="66" charset="0"/>
              </a:rPr>
              <a:t>Les principaux substrats utilisés </a:t>
            </a:r>
          </a:p>
        </p:txBody>
      </p:sp>
      <p:sp>
        <p:nvSpPr>
          <p:cNvPr id="17" name="ZoneTexte 16">
            <a:extLst>
              <a:ext uri="{FF2B5EF4-FFF2-40B4-BE49-F238E27FC236}">
                <a16:creationId xmlns:a16="http://schemas.microsoft.com/office/drawing/2014/main" id="{C1ADF823-83CC-4B67-72FF-F83C348FF7D0}"/>
              </a:ext>
            </a:extLst>
          </p:cNvPr>
          <p:cNvSpPr txBox="1"/>
          <p:nvPr/>
        </p:nvSpPr>
        <p:spPr>
          <a:xfrm>
            <a:off x="176975" y="5340221"/>
            <a:ext cx="2507233" cy="1200329"/>
          </a:xfrm>
          <a:prstGeom prst="rect">
            <a:avLst/>
          </a:prstGeom>
          <a:noFill/>
        </p:spPr>
        <p:txBody>
          <a:bodyPr wrap="square">
            <a:spAutoFit/>
          </a:bodyPr>
          <a:lstStyle/>
          <a:p>
            <a:r>
              <a:rPr lang="fr-FR" altLang="fr-FR" b="1" dirty="0">
                <a:solidFill>
                  <a:srgbClr val="000000"/>
                </a:solidFill>
                <a:latin typeface="Comic Sans MS" panose="030F0702030302020204" pitchFamily="66" charset="0"/>
              </a:rPr>
              <a:t>terre japonaise argileuse d’origine volcanique neutre </a:t>
            </a:r>
          </a:p>
          <a:p>
            <a:r>
              <a:rPr lang="fr-FR" altLang="fr-FR" b="1" dirty="0">
                <a:solidFill>
                  <a:srgbClr val="000000"/>
                </a:solidFill>
                <a:latin typeface="Comic Sans MS" panose="030F0702030302020204" pitchFamily="66" charset="0"/>
              </a:rPr>
              <a:t>PH 6,5 à 6,9</a:t>
            </a:r>
            <a:endParaRPr lang="fr-FR" dirty="0"/>
          </a:p>
        </p:txBody>
      </p:sp>
      <p:sp>
        <p:nvSpPr>
          <p:cNvPr id="19" name="ZoneTexte 18">
            <a:extLst>
              <a:ext uri="{FF2B5EF4-FFF2-40B4-BE49-F238E27FC236}">
                <a16:creationId xmlns:a16="http://schemas.microsoft.com/office/drawing/2014/main" id="{88E5E01D-B5AE-226D-C20B-93C9094292B0}"/>
              </a:ext>
            </a:extLst>
          </p:cNvPr>
          <p:cNvSpPr txBox="1"/>
          <p:nvPr/>
        </p:nvSpPr>
        <p:spPr>
          <a:xfrm>
            <a:off x="6715437" y="5438542"/>
            <a:ext cx="2605548" cy="923330"/>
          </a:xfrm>
          <a:prstGeom prst="rect">
            <a:avLst/>
          </a:prstGeom>
          <a:noFill/>
        </p:spPr>
        <p:txBody>
          <a:bodyPr wrap="square">
            <a:spAutoFit/>
          </a:bodyPr>
          <a:lstStyle/>
          <a:p>
            <a:r>
              <a:rPr lang="fr-FR" altLang="fr-FR" b="1" i="1" dirty="0">
                <a:solidFill>
                  <a:srgbClr val="000000"/>
                </a:solidFill>
                <a:latin typeface="Comic Sans MS" panose="030F0702030302020204" pitchFamily="66" charset="0"/>
              </a:rPr>
              <a:t>La </a:t>
            </a:r>
            <a:r>
              <a:rPr lang="fr-FR" altLang="fr-FR" b="1" i="1" dirty="0" err="1">
                <a:solidFill>
                  <a:srgbClr val="000000"/>
                </a:solidFill>
                <a:latin typeface="Comic Sans MS" panose="030F0702030302020204" pitchFamily="66" charset="0"/>
              </a:rPr>
              <a:t>pumice</a:t>
            </a:r>
            <a:r>
              <a:rPr lang="fr-FR" altLang="fr-FR" b="1" dirty="0">
                <a:solidFill>
                  <a:srgbClr val="000000"/>
                </a:solidFill>
                <a:latin typeface="Comic Sans MS" panose="030F0702030302020204" pitchFamily="66" charset="0"/>
              </a:rPr>
              <a:t> est une pierre ponce broyée issue des Iles Lipari</a:t>
            </a:r>
            <a:endParaRPr lang="fr-FR" dirty="0"/>
          </a:p>
        </p:txBody>
      </p:sp>
      <p:sp>
        <p:nvSpPr>
          <p:cNvPr id="21" name="ZoneTexte 20">
            <a:extLst>
              <a:ext uri="{FF2B5EF4-FFF2-40B4-BE49-F238E27FC236}">
                <a16:creationId xmlns:a16="http://schemas.microsoft.com/office/drawing/2014/main" id="{2953122A-A8A9-35FC-32E8-27775B26422E}"/>
              </a:ext>
            </a:extLst>
          </p:cNvPr>
          <p:cNvSpPr txBox="1"/>
          <p:nvPr/>
        </p:nvSpPr>
        <p:spPr>
          <a:xfrm>
            <a:off x="3048000" y="5249688"/>
            <a:ext cx="2969342" cy="1500411"/>
          </a:xfrm>
          <a:prstGeom prst="rect">
            <a:avLst/>
          </a:prstGeom>
          <a:noFill/>
        </p:spPr>
        <p:txBody>
          <a:bodyPr wrap="square">
            <a:spAutoFit/>
          </a:bodyPr>
          <a:lstStyle/>
          <a:p>
            <a:pPr eaLnBrk="1">
              <a:lnSpc>
                <a:spcPct val="116000"/>
              </a:lnSpc>
              <a:buSzPct val="45000"/>
            </a:pPr>
            <a:r>
              <a:rPr lang="fr-FR" altLang="fr-FR" sz="1600" b="1" i="1" dirty="0" err="1">
                <a:solidFill>
                  <a:srgbClr val="000000"/>
                </a:solidFill>
                <a:latin typeface="Comic Sans MS" panose="030F0702030302020204" pitchFamily="66" charset="0"/>
              </a:rPr>
              <a:t>Kanuma</a:t>
            </a:r>
            <a:r>
              <a:rPr lang="fr-FR" altLang="fr-FR" sz="1600" b="1" i="1" dirty="0">
                <a:solidFill>
                  <a:srgbClr val="000000"/>
                </a:solidFill>
                <a:latin typeface="Comic Sans MS" panose="030F0702030302020204" pitchFamily="66" charset="0"/>
              </a:rPr>
              <a:t> -</a:t>
            </a:r>
            <a:r>
              <a:rPr lang="fr-FR" altLang="fr-FR" sz="1600" b="1" dirty="0">
                <a:solidFill>
                  <a:srgbClr val="000000"/>
                </a:solidFill>
                <a:latin typeface="Comic Sans MS" panose="030F0702030302020204" pitchFamily="66" charset="0"/>
              </a:rPr>
              <a:t>terre japonaise acide réservée aux azalées et autres plantes acidophiles.</a:t>
            </a:r>
          </a:p>
          <a:p>
            <a:pPr eaLnBrk="1">
              <a:lnSpc>
                <a:spcPct val="116000"/>
              </a:lnSpc>
              <a:buSzPct val="45000"/>
            </a:pPr>
            <a:r>
              <a:rPr lang="fr-FR" altLang="fr-FR" sz="1600" b="1" dirty="0">
                <a:solidFill>
                  <a:srgbClr val="000000"/>
                </a:solidFill>
                <a:latin typeface="Comic Sans MS" panose="030F0702030302020204" pitchFamily="66" charset="0"/>
              </a:rPr>
              <a:t>(pH de 5 à 5,5) </a:t>
            </a:r>
            <a:endParaRPr lang="fr-FR" altLang="fr-FR" b="1" dirty="0">
              <a:solidFill>
                <a:srgbClr val="000000"/>
              </a:solidFill>
              <a:latin typeface="Comic Sans MS" panose="030F0702030302020204" pitchFamily="66" charset="0"/>
            </a:endParaRPr>
          </a:p>
        </p:txBody>
      </p:sp>
      <p:sp>
        <p:nvSpPr>
          <p:cNvPr id="23" name="ZoneTexte 22">
            <a:extLst>
              <a:ext uri="{FF2B5EF4-FFF2-40B4-BE49-F238E27FC236}">
                <a16:creationId xmlns:a16="http://schemas.microsoft.com/office/drawing/2014/main" id="{09018B33-0603-AAAA-BE6C-AE245FD51D56}"/>
              </a:ext>
            </a:extLst>
          </p:cNvPr>
          <p:cNvSpPr txBox="1"/>
          <p:nvPr/>
        </p:nvSpPr>
        <p:spPr>
          <a:xfrm>
            <a:off x="9625780" y="3183195"/>
            <a:ext cx="2310581" cy="1077218"/>
          </a:xfrm>
          <a:prstGeom prst="rect">
            <a:avLst/>
          </a:prstGeom>
          <a:noFill/>
        </p:spPr>
        <p:txBody>
          <a:bodyPr wrap="square">
            <a:spAutoFit/>
          </a:bodyPr>
          <a:lstStyle/>
          <a:p>
            <a:r>
              <a:rPr lang="fr-FR" altLang="fr-FR" sz="1600" b="1" i="1" dirty="0">
                <a:solidFill>
                  <a:srgbClr val="000000"/>
                </a:solidFill>
                <a:latin typeface="Comic Sans MS" panose="030F0702030302020204" pitchFamily="66" charset="0"/>
              </a:rPr>
              <a:t>Pour la majorité des arbres, un mélange </a:t>
            </a:r>
            <a:r>
              <a:rPr lang="fr-FR" altLang="fr-FR" sz="1600" b="1" i="1" dirty="0" err="1">
                <a:solidFill>
                  <a:srgbClr val="000000"/>
                </a:solidFill>
                <a:latin typeface="Comic Sans MS" panose="030F0702030302020204" pitchFamily="66" charset="0"/>
              </a:rPr>
              <a:t>Akadama</a:t>
            </a:r>
            <a:r>
              <a:rPr lang="fr-FR" altLang="fr-FR" sz="1600" b="1" i="1" dirty="0">
                <a:solidFill>
                  <a:srgbClr val="000000"/>
                </a:solidFill>
                <a:latin typeface="Comic Sans MS" panose="030F0702030302020204" pitchFamily="66" charset="0"/>
              </a:rPr>
              <a:t> et </a:t>
            </a:r>
            <a:r>
              <a:rPr lang="fr-FR" altLang="fr-FR" sz="1600" b="1" i="1" dirty="0" err="1">
                <a:solidFill>
                  <a:srgbClr val="000000"/>
                </a:solidFill>
                <a:latin typeface="Comic Sans MS" panose="030F0702030302020204" pitchFamily="66" charset="0"/>
              </a:rPr>
              <a:t>pumice</a:t>
            </a:r>
            <a:r>
              <a:rPr lang="fr-FR" altLang="fr-FR" sz="1600" b="1" i="1" dirty="0">
                <a:solidFill>
                  <a:srgbClr val="000000"/>
                </a:solidFill>
                <a:latin typeface="Comic Sans MS" panose="030F0702030302020204" pitchFamily="66" charset="0"/>
              </a:rPr>
              <a:t> est utilisé</a:t>
            </a:r>
            <a:endParaRPr lang="fr-FR" sz="1600" dirty="0"/>
          </a:p>
        </p:txBody>
      </p:sp>
      <p:sp>
        <p:nvSpPr>
          <p:cNvPr id="26" name="ZoneTexte 25">
            <a:extLst>
              <a:ext uri="{FF2B5EF4-FFF2-40B4-BE49-F238E27FC236}">
                <a16:creationId xmlns:a16="http://schemas.microsoft.com/office/drawing/2014/main" id="{E555AFCC-9161-66AC-9386-F208E33CEB88}"/>
              </a:ext>
            </a:extLst>
          </p:cNvPr>
          <p:cNvSpPr txBox="1"/>
          <p:nvPr/>
        </p:nvSpPr>
        <p:spPr>
          <a:xfrm>
            <a:off x="9792929" y="4365523"/>
            <a:ext cx="2143432" cy="2062103"/>
          </a:xfrm>
          <a:prstGeom prst="rect">
            <a:avLst/>
          </a:prstGeom>
          <a:noFill/>
        </p:spPr>
        <p:txBody>
          <a:bodyPr wrap="square" rtlCol="0">
            <a:spAutoFit/>
          </a:bodyPr>
          <a:lstStyle/>
          <a:p>
            <a:r>
              <a:rPr lang="fr-FR" sz="1600" b="1" dirty="0">
                <a:solidFill>
                  <a:srgbClr val="0070C0"/>
                </a:solidFill>
                <a:latin typeface="Comic Sans MS" panose="030F0702030302020204" pitchFamily="66" charset="0"/>
              </a:rPr>
              <a:t>Les terreaux, glaises, tourbes…. ont tendance à se colmater et à empêcher la respiration du racinaire – elles ne sont pas utilisées. </a:t>
            </a:r>
          </a:p>
        </p:txBody>
      </p:sp>
    </p:spTree>
    <p:extLst>
      <p:ext uri="{BB962C8B-B14F-4D97-AF65-F5344CB8AC3E}">
        <p14:creationId xmlns:p14="http://schemas.microsoft.com/office/powerpoint/2010/main" val="62829819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1254</TotalTime>
  <Words>1752</Words>
  <Application>Microsoft Office PowerPoint</Application>
  <PresentationFormat>Grand écran</PresentationFormat>
  <Paragraphs>183</Paragraphs>
  <Slides>20</Slides>
  <Notes>16</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20</vt:i4>
      </vt:variant>
    </vt:vector>
  </HeadingPairs>
  <TitlesOfParts>
    <vt:vector size="27" baseType="lpstr">
      <vt:lpstr>Aptos</vt:lpstr>
      <vt:lpstr>Aptos Display</vt:lpstr>
      <vt:lpstr>Arial</vt:lpstr>
      <vt:lpstr>Comic Sans MS</vt:lpstr>
      <vt:lpstr>Roboto</vt:lpstr>
      <vt:lpstr>Wingdings</vt:lpstr>
      <vt:lpstr>Thème Office</vt:lpstr>
      <vt:lpstr>Le Bonsaï est une œuvre d’art vivante.</vt:lpstr>
      <vt:lpstr>L’art du bonsaï</vt:lpstr>
      <vt:lpstr>L’Histoire du bonsaï </vt:lpstr>
      <vt:lpstr>L’Histoire du bonsaï </vt:lpstr>
      <vt:lpstr>L’Histoire du bonsaï </vt:lpstr>
      <vt:lpstr>Le Bonsaï – un arbre dans un pot </vt:lpstr>
      <vt:lpstr>Le Bonsaï – un arbre dans un pot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patricia Gallier</dc:creator>
  <cp:lastModifiedBy>patricia Gallier</cp:lastModifiedBy>
  <cp:revision>1</cp:revision>
  <dcterms:created xsi:type="dcterms:W3CDTF">2025-04-12T08:02:51Z</dcterms:created>
  <dcterms:modified xsi:type="dcterms:W3CDTF">2025-04-15T04:27:06Z</dcterms:modified>
</cp:coreProperties>
</file>