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321" r:id="rId3"/>
    <p:sldId id="322" r:id="rId4"/>
    <p:sldId id="289" r:id="rId5"/>
    <p:sldId id="257" r:id="rId6"/>
    <p:sldId id="258" r:id="rId7"/>
    <p:sldId id="262" r:id="rId8"/>
    <p:sldId id="274" r:id="rId9"/>
    <p:sldId id="299" r:id="rId10"/>
    <p:sldId id="277" r:id="rId11"/>
    <p:sldId id="300" r:id="rId12"/>
    <p:sldId id="315" r:id="rId13"/>
    <p:sldId id="313" r:id="rId14"/>
    <p:sldId id="281" r:id="rId15"/>
    <p:sldId id="303" r:id="rId16"/>
    <p:sldId id="260" r:id="rId17"/>
    <p:sldId id="261" r:id="rId18"/>
    <p:sldId id="312" r:id="rId19"/>
    <p:sldId id="271" r:id="rId20"/>
    <p:sldId id="304" r:id="rId21"/>
    <p:sldId id="265" r:id="rId22"/>
    <p:sldId id="268" r:id="rId23"/>
    <p:sldId id="293" r:id="rId24"/>
    <p:sldId id="297" r:id="rId25"/>
    <p:sldId id="325" r:id="rId26"/>
    <p:sldId id="280" r:id="rId27"/>
    <p:sldId id="310" r:id="rId28"/>
    <p:sldId id="311" r:id="rId29"/>
    <p:sldId id="314" r:id="rId30"/>
    <p:sldId id="305" r:id="rId31"/>
    <p:sldId id="306" r:id="rId32"/>
    <p:sldId id="294" r:id="rId33"/>
    <p:sldId id="290" r:id="rId34"/>
    <p:sldId id="298" r:id="rId35"/>
    <p:sldId id="259" r:id="rId36"/>
    <p:sldId id="316" r:id="rId37"/>
    <p:sldId id="276" r:id="rId38"/>
    <p:sldId id="278" r:id="rId39"/>
    <p:sldId id="285" r:id="rId40"/>
    <p:sldId id="263" r:id="rId41"/>
    <p:sldId id="292" r:id="rId42"/>
    <p:sldId id="275" r:id="rId43"/>
    <p:sldId id="279" r:id="rId44"/>
    <p:sldId id="264" r:id="rId45"/>
    <p:sldId id="267" r:id="rId46"/>
    <p:sldId id="269" r:id="rId47"/>
    <p:sldId id="270" r:id="rId48"/>
    <p:sldId id="272" r:id="rId49"/>
    <p:sldId id="282" r:id="rId50"/>
    <p:sldId id="283" r:id="rId51"/>
    <p:sldId id="284" r:id="rId52"/>
    <p:sldId id="295" r:id="rId53"/>
    <p:sldId id="296" r:id="rId54"/>
    <p:sldId id="301" r:id="rId55"/>
    <p:sldId id="309" r:id="rId56"/>
    <p:sldId id="307" r:id="rId57"/>
    <p:sldId id="308" r:id="rId58"/>
    <p:sldId id="323" r:id="rId59"/>
    <p:sldId id="324" r:id="rId60"/>
    <p:sldId id="288" r:id="rId61"/>
    <p:sldId id="302" r:id="rId62"/>
    <p:sldId id="287" r:id="rId63"/>
    <p:sldId id="317" r:id="rId64"/>
    <p:sldId id="318" r:id="rId65"/>
    <p:sldId id="326" r:id="rId66"/>
    <p:sldId id="319" r:id="rId67"/>
    <p:sldId id="320" r:id="rId68"/>
    <p:sldId id="327" r:id="rId69"/>
    <p:sldId id="328" r:id="rId7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2EDA62-7216-4280-934E-1966E7778E0F}" v="1" dt="2025-04-18T05:19:58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248" autoAdjust="0"/>
  </p:normalViewPr>
  <p:slideViewPr>
    <p:cSldViewPr snapToGrid="0">
      <p:cViewPr varScale="1">
        <p:scale>
          <a:sx n="76" d="100"/>
          <a:sy n="76" d="100"/>
        </p:scale>
        <p:origin x="6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ia Gallier" userId="3f132fbf3313de30" providerId="LiveId" clId="{BF0E41C2-696A-4BA3-B709-9DA23E52BC8E}"/>
    <pc:docChg chg="undo custSel addSld delSld modSld sldOrd modMainMaster">
      <pc:chgData name="patricia Gallier" userId="3f132fbf3313de30" providerId="LiveId" clId="{BF0E41C2-696A-4BA3-B709-9DA23E52BC8E}" dt="2025-03-14T08:36:44.599" v="3043" actId="1076"/>
      <pc:docMkLst>
        <pc:docMk/>
      </pc:docMkLst>
      <pc:sldChg chg="modSp mod setBg">
        <pc:chgData name="patricia Gallier" userId="3f132fbf3313de30" providerId="LiveId" clId="{BF0E41C2-696A-4BA3-B709-9DA23E52BC8E}" dt="2025-03-13T17:34:22.117" v="1036" actId="113"/>
        <pc:sldMkLst>
          <pc:docMk/>
          <pc:sldMk cId="4186375114" sldId="256"/>
        </pc:sldMkLst>
        <pc:spChg chg="mod">
          <ac:chgData name="patricia Gallier" userId="3f132fbf3313de30" providerId="LiveId" clId="{BF0E41C2-696A-4BA3-B709-9DA23E52BC8E}" dt="2025-03-13T17:34:22.117" v="1036" actId="113"/>
          <ac:spMkLst>
            <pc:docMk/>
            <pc:sldMk cId="4186375114" sldId="256"/>
            <ac:spMk id="107" creationId="{F715B929-5984-0650-E08E-9073169AD931}"/>
          </ac:spMkLst>
        </pc:spChg>
        <pc:spChg chg="mod">
          <ac:chgData name="patricia Gallier" userId="3f132fbf3313de30" providerId="LiveId" clId="{BF0E41C2-696A-4BA3-B709-9DA23E52BC8E}" dt="2025-03-13T17:34:22.117" v="1036" actId="113"/>
          <ac:spMkLst>
            <pc:docMk/>
            <pc:sldMk cId="4186375114" sldId="256"/>
            <ac:spMk id="108" creationId="{9E38B8D9-1624-096F-8B5A-E703C0C77B41}"/>
          </ac:spMkLst>
        </pc:spChg>
        <pc:spChg chg="mod">
          <ac:chgData name="patricia Gallier" userId="3f132fbf3313de30" providerId="LiveId" clId="{BF0E41C2-696A-4BA3-B709-9DA23E52BC8E}" dt="2025-03-13T17:34:22.117" v="1036" actId="113"/>
          <ac:spMkLst>
            <pc:docMk/>
            <pc:sldMk cId="4186375114" sldId="256"/>
            <ac:spMk id="109" creationId="{905C7280-0CC0-E9B4-BFB7-1DE9CEB25340}"/>
          </ac:spMkLst>
        </pc:spChg>
      </pc:sldChg>
      <pc:sldChg chg="addSp delSp modSp add mod setBg setClrOvrMap">
        <pc:chgData name="patricia Gallier" userId="3f132fbf3313de30" providerId="LiveId" clId="{BF0E41C2-696A-4BA3-B709-9DA23E52BC8E}" dt="2025-03-13T17:31:01.020" v="1029"/>
        <pc:sldMkLst>
          <pc:docMk/>
          <pc:sldMk cId="1768747320" sldId="257"/>
        </pc:sldMkLst>
        <pc:grpChg chg="add">
          <ac:chgData name="patricia Gallier" userId="3f132fbf3313de30" providerId="LiveId" clId="{BF0E41C2-696A-4BA3-B709-9DA23E52BC8E}" dt="2025-03-03T16:19:06.652" v="29" actId="26606"/>
          <ac:grpSpMkLst>
            <pc:docMk/>
            <pc:sldMk cId="1768747320" sldId="257"/>
            <ac:grpSpMk id="34" creationId="{DDE8DE2B-61C1-46D5-BEB8-521321C182C4}"/>
          </ac:grpSpMkLst>
        </pc:grpChg>
        <pc:picChg chg="add mod">
          <ac:chgData name="patricia Gallier" userId="3f132fbf3313de30" providerId="LiveId" clId="{BF0E41C2-696A-4BA3-B709-9DA23E52BC8E}" dt="2025-03-03T16:19:13.157" v="31" actId="962"/>
          <ac:picMkLst>
            <pc:docMk/>
            <pc:sldMk cId="1768747320" sldId="257"/>
            <ac:picMk id="7" creationId="{57FDADF3-AA24-8478-CCFB-E9247F2992F7}"/>
          </ac:picMkLst>
        </pc:picChg>
      </pc:sldChg>
      <pc:sldChg chg="addSp delSp modSp new del mod setBg">
        <pc:chgData name="patricia Gallier" userId="3f132fbf3313de30" providerId="LiveId" clId="{BF0E41C2-696A-4BA3-B709-9DA23E52BC8E}" dt="2025-03-03T16:17:40.204" v="9" actId="2696"/>
        <pc:sldMkLst>
          <pc:docMk/>
          <pc:sldMk cId="2807762401" sldId="257"/>
        </pc:sldMkLst>
      </pc:sldChg>
      <pc:sldChg chg="addSp delSp modSp add mod setBg">
        <pc:chgData name="patricia Gallier" userId="3f132fbf3313de30" providerId="LiveId" clId="{BF0E41C2-696A-4BA3-B709-9DA23E52BC8E}" dt="2025-03-14T06:45:35.985" v="2225" actId="14100"/>
        <pc:sldMkLst>
          <pc:docMk/>
          <pc:sldMk cId="2324979235" sldId="258"/>
        </pc:sldMkLst>
        <pc:spChg chg="add mod">
          <ac:chgData name="patricia Gallier" userId="3f132fbf3313de30" providerId="LiveId" clId="{BF0E41C2-696A-4BA3-B709-9DA23E52BC8E}" dt="2025-03-13T17:41:35.850" v="1417" actId="255"/>
          <ac:spMkLst>
            <pc:docMk/>
            <pc:sldMk cId="2324979235" sldId="258"/>
            <ac:spMk id="2" creationId="{03D0EB7C-4FED-6696-F573-49C766F0D941}"/>
          </ac:spMkLst>
        </pc:spChg>
        <pc:spChg chg="add mod">
          <ac:chgData name="patricia Gallier" userId="3f132fbf3313de30" providerId="LiveId" clId="{BF0E41C2-696A-4BA3-B709-9DA23E52BC8E}" dt="2025-03-13T17:46:37.245" v="1784" actId="20577"/>
          <ac:spMkLst>
            <pc:docMk/>
            <pc:sldMk cId="2324979235" sldId="258"/>
            <ac:spMk id="4" creationId="{C669C194-5199-6AD1-7776-1F71A1D4A3B6}"/>
          </ac:spMkLst>
        </pc:spChg>
        <pc:picChg chg="add mod">
          <ac:chgData name="patricia Gallier" userId="3f132fbf3313de30" providerId="LiveId" clId="{BF0E41C2-696A-4BA3-B709-9DA23E52BC8E}" dt="2025-03-03T16:22:32.839" v="90" actId="14100"/>
          <ac:picMkLst>
            <pc:docMk/>
            <pc:sldMk cId="2324979235" sldId="258"/>
            <ac:picMk id="3" creationId="{9632996F-02B4-82EC-4810-3A408B37877A}"/>
          </ac:picMkLst>
        </pc:picChg>
        <pc:picChg chg="add mod">
          <ac:chgData name="patricia Gallier" userId="3f132fbf3313de30" providerId="LiveId" clId="{BF0E41C2-696A-4BA3-B709-9DA23E52BC8E}" dt="2025-03-03T16:22:27.583" v="87" actId="1076"/>
          <ac:picMkLst>
            <pc:docMk/>
            <pc:sldMk cId="2324979235" sldId="258"/>
            <ac:picMk id="5" creationId="{02C6C7FA-6444-306A-5ED4-5A431120A5C4}"/>
          </ac:picMkLst>
        </pc:picChg>
        <pc:picChg chg="add mod">
          <ac:chgData name="patricia Gallier" userId="3f132fbf3313de30" providerId="LiveId" clId="{BF0E41C2-696A-4BA3-B709-9DA23E52BC8E}" dt="2025-03-03T16:22:28.863" v="88" actId="1076"/>
          <ac:picMkLst>
            <pc:docMk/>
            <pc:sldMk cId="2324979235" sldId="258"/>
            <ac:picMk id="8" creationId="{4B28D8AF-1BDB-7046-B004-83EB2C253451}"/>
          </ac:picMkLst>
        </pc:picChg>
        <pc:picChg chg="add mod">
          <ac:chgData name="patricia Gallier" userId="3f132fbf3313de30" providerId="LiveId" clId="{BF0E41C2-696A-4BA3-B709-9DA23E52BC8E}" dt="2025-03-03T16:22:26.369" v="86" actId="1076"/>
          <ac:picMkLst>
            <pc:docMk/>
            <pc:sldMk cId="2324979235" sldId="258"/>
            <ac:picMk id="10" creationId="{5802DA4E-FBF7-BB52-47D2-2E80C546AB9B}"/>
          </ac:picMkLst>
        </pc:picChg>
        <pc:picChg chg="add mod">
          <ac:chgData name="patricia Gallier" userId="3f132fbf3313de30" providerId="LiveId" clId="{BF0E41C2-696A-4BA3-B709-9DA23E52BC8E}" dt="2025-03-03T16:22:24.801" v="85" actId="1076"/>
          <ac:picMkLst>
            <pc:docMk/>
            <pc:sldMk cId="2324979235" sldId="258"/>
            <ac:picMk id="12" creationId="{E0C57C54-B9D4-D092-6AD2-DAF8565A6AB5}"/>
          </ac:picMkLst>
        </pc:picChg>
        <pc:picChg chg="add mod">
          <ac:chgData name="patricia Gallier" userId="3f132fbf3313de30" providerId="LiveId" clId="{BF0E41C2-696A-4BA3-B709-9DA23E52BC8E}" dt="2025-03-14T06:45:20.950" v="2220" actId="14100"/>
          <ac:picMkLst>
            <pc:docMk/>
            <pc:sldMk cId="2324979235" sldId="258"/>
            <ac:picMk id="16" creationId="{83F5D68F-7E75-BCF7-40E5-50763632C9A4}"/>
          </ac:picMkLst>
        </pc:picChg>
        <pc:picChg chg="add mod">
          <ac:chgData name="patricia Gallier" userId="3f132fbf3313de30" providerId="LiveId" clId="{BF0E41C2-696A-4BA3-B709-9DA23E52BC8E}" dt="2025-03-14T06:45:35.985" v="2225" actId="14100"/>
          <ac:picMkLst>
            <pc:docMk/>
            <pc:sldMk cId="2324979235" sldId="258"/>
            <ac:picMk id="6146" creationId="{8538B596-A7F5-96F1-05CA-0FDDD39B52CE}"/>
          </ac:picMkLst>
        </pc:picChg>
      </pc:sldChg>
      <pc:sldChg chg="delSp add del setBg delDesignElem">
        <pc:chgData name="patricia Gallier" userId="3f132fbf3313de30" providerId="LiveId" clId="{BF0E41C2-696A-4BA3-B709-9DA23E52BC8E}" dt="2025-03-03T16:17:49.856" v="12" actId="2696"/>
        <pc:sldMkLst>
          <pc:docMk/>
          <pc:sldMk cId="2344406441" sldId="258"/>
        </pc:sldMkLst>
      </pc:sldChg>
      <pc:sldChg chg="addSp delSp modSp add mod setBg">
        <pc:chgData name="patricia Gallier" userId="3f132fbf3313de30" providerId="LiveId" clId="{BF0E41C2-696A-4BA3-B709-9DA23E52BC8E}" dt="2025-03-13T17:31:01.020" v="1029"/>
        <pc:sldMkLst>
          <pc:docMk/>
          <pc:sldMk cId="2689935274" sldId="259"/>
        </pc:sldMkLst>
        <pc:spChg chg="add">
          <ac:chgData name="patricia Gallier" userId="3f132fbf3313de30" providerId="LiveId" clId="{BF0E41C2-696A-4BA3-B709-9DA23E52BC8E}" dt="2025-03-03T16:29:41.548" v="156" actId="26606"/>
          <ac:spMkLst>
            <pc:docMk/>
            <pc:sldMk cId="2689935274" sldId="259"/>
            <ac:spMk id="59" creationId="{7F6E3AEF-B374-49DB-B665-B60B3433020E}"/>
          </ac:spMkLst>
        </pc:spChg>
        <pc:grpChg chg="add">
          <ac:chgData name="patricia Gallier" userId="3f132fbf3313de30" providerId="LiveId" clId="{BF0E41C2-696A-4BA3-B709-9DA23E52BC8E}" dt="2025-03-03T16:29:41.548" v="156" actId="26606"/>
          <ac:grpSpMkLst>
            <pc:docMk/>
            <pc:sldMk cId="2689935274" sldId="259"/>
            <ac:grpSpMk id="47" creationId="{387ADDF3-96F2-4CFC-A961-14113FC2443B}"/>
          </ac:grpSpMkLst>
        </pc:grpChg>
        <pc:picChg chg="add mod">
          <ac:chgData name="patricia Gallier" userId="3f132fbf3313de30" providerId="LiveId" clId="{BF0E41C2-696A-4BA3-B709-9DA23E52BC8E}" dt="2025-03-03T17:15:19.394" v="574" actId="14100"/>
          <ac:picMkLst>
            <pc:docMk/>
            <pc:sldMk cId="2689935274" sldId="259"/>
            <ac:picMk id="17" creationId="{DBB90053-BC9D-987F-6A56-7076D8D087F5}"/>
          </ac:picMkLst>
        </pc:picChg>
      </pc:sldChg>
      <pc:sldChg chg="delSp add del setBg delDesignElem">
        <pc:chgData name="patricia Gallier" userId="3f132fbf3313de30" providerId="LiveId" clId="{BF0E41C2-696A-4BA3-B709-9DA23E52BC8E}" dt="2025-03-03T16:17:46.127" v="11" actId="2696"/>
        <pc:sldMkLst>
          <pc:docMk/>
          <pc:sldMk cId="3601838288" sldId="259"/>
        </pc:sldMkLst>
      </pc:sldChg>
      <pc:sldChg chg="addSp delSp modSp add mod ord setBg">
        <pc:chgData name="patricia Gallier" userId="3f132fbf3313de30" providerId="LiveId" clId="{BF0E41C2-696A-4BA3-B709-9DA23E52BC8E}" dt="2025-03-13T20:53:24.893" v="1822"/>
        <pc:sldMkLst>
          <pc:docMk/>
          <pc:sldMk cId="876391762" sldId="260"/>
        </pc:sldMkLst>
        <pc:spChg chg="add del">
          <ac:chgData name="patricia Gallier" userId="3f132fbf3313de30" providerId="LiveId" clId="{BF0E41C2-696A-4BA3-B709-9DA23E52BC8E}" dt="2025-03-03T16:36:19.969" v="198" actId="26606"/>
          <ac:spMkLst>
            <pc:docMk/>
            <pc:sldMk cId="876391762" sldId="260"/>
            <ac:spMk id="76" creationId="{E8B29BCA-F2C7-41B8-A4BB-23CA98C1E041}"/>
          </ac:spMkLst>
        </pc:spChg>
        <pc:spChg chg="add del">
          <ac:chgData name="patricia Gallier" userId="3f132fbf3313de30" providerId="LiveId" clId="{BF0E41C2-696A-4BA3-B709-9DA23E52BC8E}" dt="2025-03-03T16:36:19.969" v="198" actId="26606"/>
          <ac:spMkLst>
            <pc:docMk/>
            <pc:sldMk cId="876391762" sldId="260"/>
            <ac:spMk id="78" creationId="{53688E61-1DD5-4343-B29C-DA327177B14A}"/>
          </ac:spMkLst>
        </pc:spChg>
        <pc:spChg chg="add del">
          <ac:chgData name="patricia Gallier" userId="3f132fbf3313de30" providerId="LiveId" clId="{BF0E41C2-696A-4BA3-B709-9DA23E52BC8E}" dt="2025-03-03T16:36:19.969" v="198" actId="26606"/>
          <ac:spMkLst>
            <pc:docMk/>
            <pc:sldMk cId="876391762" sldId="260"/>
            <ac:spMk id="80" creationId="{038507C0-14A1-4418-B6E9-DEBF476D2A6F}"/>
          </ac:spMkLst>
        </pc:spChg>
        <pc:grpChg chg="add del">
          <ac:chgData name="patricia Gallier" userId="3f132fbf3313de30" providerId="LiveId" clId="{BF0E41C2-696A-4BA3-B709-9DA23E52BC8E}" dt="2025-03-03T16:36:19.969" v="198" actId="26606"/>
          <ac:grpSpMkLst>
            <pc:docMk/>
            <pc:sldMk cId="876391762" sldId="260"/>
            <ac:grpSpMk id="64" creationId="{7664F850-BA8B-47AE-B11A-225CAB8969F1}"/>
          </ac:grpSpMkLst>
        </pc:grpChg>
        <pc:picChg chg="add mod ord">
          <ac:chgData name="patricia Gallier" userId="3f132fbf3313de30" providerId="LiveId" clId="{BF0E41C2-696A-4BA3-B709-9DA23E52BC8E}" dt="2025-03-03T16:38:09.675" v="204" actId="1076"/>
          <ac:picMkLst>
            <pc:docMk/>
            <pc:sldMk cId="876391762" sldId="260"/>
            <ac:picMk id="3" creationId="{1FA8E714-966B-03EC-AA27-077FAC0A6381}"/>
          </ac:picMkLst>
        </pc:picChg>
        <pc:picChg chg="add mod">
          <ac:chgData name="patricia Gallier" userId="3f132fbf3313de30" providerId="LiveId" clId="{BF0E41C2-696A-4BA3-B709-9DA23E52BC8E}" dt="2025-03-03T16:37:57.426" v="200" actId="14100"/>
          <ac:picMkLst>
            <pc:docMk/>
            <pc:sldMk cId="876391762" sldId="260"/>
            <ac:picMk id="8" creationId="{27DE385B-3065-E527-C95D-C5423433555B}"/>
          </ac:picMkLst>
        </pc:picChg>
      </pc:sldChg>
      <pc:sldChg chg="delSp add del mod">
        <pc:chgData name="patricia Gallier" userId="3f132fbf3313de30" providerId="LiveId" clId="{BF0E41C2-696A-4BA3-B709-9DA23E52BC8E}" dt="2025-03-03T16:17:43.136" v="10" actId="2696"/>
        <pc:sldMkLst>
          <pc:docMk/>
          <pc:sldMk cId="1925409946" sldId="260"/>
        </pc:sldMkLst>
      </pc:sldChg>
      <pc:sldChg chg="addSp delSp modSp add mod ord setBg">
        <pc:chgData name="patricia Gallier" userId="3f132fbf3313de30" providerId="LiveId" clId="{BF0E41C2-696A-4BA3-B709-9DA23E52BC8E}" dt="2025-03-13T20:53:38.917" v="1824"/>
        <pc:sldMkLst>
          <pc:docMk/>
          <pc:sldMk cId="1680630254" sldId="261"/>
        </pc:sldMkLst>
        <pc:picChg chg="add mod">
          <ac:chgData name="patricia Gallier" userId="3f132fbf3313de30" providerId="LiveId" clId="{BF0E41C2-696A-4BA3-B709-9DA23E52BC8E}" dt="2025-03-03T16:42:09.040" v="236" actId="962"/>
          <ac:picMkLst>
            <pc:docMk/>
            <pc:sldMk cId="1680630254" sldId="261"/>
            <ac:picMk id="4" creationId="{445A4C5A-34F8-6A5E-588C-1B8FE90D08E1}"/>
          </ac:picMkLst>
        </pc:picChg>
        <pc:picChg chg="add mod">
          <ac:chgData name="patricia Gallier" userId="3f132fbf3313de30" providerId="LiveId" clId="{BF0E41C2-696A-4BA3-B709-9DA23E52BC8E}" dt="2025-03-03T16:44:26.855" v="249" actId="14100"/>
          <ac:picMkLst>
            <pc:docMk/>
            <pc:sldMk cId="1680630254" sldId="261"/>
            <ac:picMk id="7" creationId="{5EC56417-9D4C-65A5-267A-97806F82E8A6}"/>
          </ac:picMkLst>
        </pc:picChg>
      </pc:sldChg>
      <pc:sldChg chg="addSp delSp modSp add mod setBg">
        <pc:chgData name="patricia Gallier" userId="3f132fbf3313de30" providerId="LiveId" clId="{BF0E41C2-696A-4BA3-B709-9DA23E52BC8E}" dt="2025-03-13T17:31:01.020" v="1029"/>
        <pc:sldMkLst>
          <pc:docMk/>
          <pc:sldMk cId="2024686414" sldId="262"/>
        </pc:sldMkLst>
        <pc:spChg chg="add">
          <ac:chgData name="patricia Gallier" userId="3f132fbf3313de30" providerId="LiveId" clId="{BF0E41C2-696A-4BA3-B709-9DA23E52BC8E}" dt="2025-03-03T16:39:35.562" v="223" actId="26606"/>
          <ac:spMkLst>
            <pc:docMk/>
            <pc:sldMk cId="2024686414" sldId="262"/>
            <ac:spMk id="72" creationId="{7941F9B1-B01B-4A84-89D9-B169AEB4E456}"/>
          </ac:spMkLst>
        </pc:spChg>
        <pc:spChg chg="add">
          <ac:chgData name="patricia Gallier" userId="3f132fbf3313de30" providerId="LiveId" clId="{BF0E41C2-696A-4BA3-B709-9DA23E52BC8E}" dt="2025-03-03T16:39:35.562" v="223" actId="26606"/>
          <ac:spMkLst>
            <pc:docMk/>
            <pc:sldMk cId="2024686414" sldId="262"/>
            <ac:spMk id="100" creationId="{03E8462A-FEBA-4848-81CC-3F8DA3E477BE}"/>
          </ac:spMkLst>
        </pc:spChg>
        <pc:grpChg chg="add">
          <ac:chgData name="patricia Gallier" userId="3f132fbf3313de30" providerId="LiveId" clId="{BF0E41C2-696A-4BA3-B709-9DA23E52BC8E}" dt="2025-03-03T16:39:35.562" v="223" actId="26606"/>
          <ac:grpSpMkLst>
            <pc:docMk/>
            <pc:sldMk cId="2024686414" sldId="262"/>
            <ac:grpSpMk id="91" creationId="{609316A9-990D-4EC3-A671-70EE5C1493A4}"/>
          </ac:grpSpMkLst>
        </pc:grpChg>
        <pc:grpChg chg="add">
          <ac:chgData name="patricia Gallier" userId="3f132fbf3313de30" providerId="LiveId" clId="{BF0E41C2-696A-4BA3-B709-9DA23E52BC8E}" dt="2025-03-03T16:39:35.562" v="223" actId="26606"/>
          <ac:grpSpMkLst>
            <pc:docMk/>
            <pc:sldMk cId="2024686414" sldId="262"/>
            <ac:grpSpMk id="101" creationId="{2109F83F-40FE-4DB3-84CC-09FB3340D06D}"/>
          </ac:grpSpMkLst>
        </pc:grpChg>
        <pc:picChg chg="add mod">
          <ac:chgData name="patricia Gallier" userId="3f132fbf3313de30" providerId="LiveId" clId="{BF0E41C2-696A-4BA3-B709-9DA23E52BC8E}" dt="2025-03-03T16:40:38.736" v="226" actId="14100"/>
          <ac:picMkLst>
            <pc:docMk/>
            <pc:sldMk cId="2024686414" sldId="262"/>
            <ac:picMk id="4" creationId="{38BF8684-157A-8085-C57A-5732BDDD67C5}"/>
          </ac:picMkLst>
        </pc:picChg>
      </pc:sldChg>
      <pc:sldChg chg="addSp delSp modSp add mod setBg">
        <pc:chgData name="patricia Gallier" userId="3f132fbf3313de30" providerId="LiveId" clId="{BF0E41C2-696A-4BA3-B709-9DA23E52BC8E}" dt="2025-03-13T17:31:01.020" v="1029"/>
        <pc:sldMkLst>
          <pc:docMk/>
          <pc:sldMk cId="4030550154" sldId="263"/>
        </pc:sldMkLst>
        <pc:picChg chg="add mod">
          <ac:chgData name="patricia Gallier" userId="3f132fbf3313de30" providerId="LiveId" clId="{BF0E41C2-696A-4BA3-B709-9DA23E52BC8E}" dt="2025-03-03T16:48:37.169" v="291" actId="1076"/>
          <ac:picMkLst>
            <pc:docMk/>
            <pc:sldMk cId="4030550154" sldId="263"/>
            <ac:picMk id="3" creationId="{146E785E-093B-6CAE-60EA-5719E465E482}"/>
          </ac:picMkLst>
        </pc:picChg>
        <pc:picChg chg="add mod">
          <ac:chgData name="patricia Gallier" userId="3f132fbf3313de30" providerId="LiveId" clId="{BF0E41C2-696A-4BA3-B709-9DA23E52BC8E}" dt="2025-03-03T16:48:38.986" v="292" actId="1076"/>
          <ac:picMkLst>
            <pc:docMk/>
            <pc:sldMk cId="4030550154" sldId="263"/>
            <ac:picMk id="7" creationId="{5B7BA257-78BF-4D22-30BA-0A7A9C451FEC}"/>
          </ac:picMkLst>
        </pc:picChg>
      </pc:sldChg>
      <pc:sldChg chg="addSp delSp modSp add mod setBg">
        <pc:chgData name="patricia Gallier" userId="3f132fbf3313de30" providerId="LiveId" clId="{BF0E41C2-696A-4BA3-B709-9DA23E52BC8E}" dt="2025-03-13T17:31:01.020" v="1029"/>
        <pc:sldMkLst>
          <pc:docMk/>
          <pc:sldMk cId="2352887316" sldId="264"/>
        </pc:sldMkLst>
        <pc:picChg chg="add del mod">
          <ac:chgData name="patricia Gallier" userId="3f132fbf3313de30" providerId="LiveId" clId="{BF0E41C2-696A-4BA3-B709-9DA23E52BC8E}" dt="2025-03-03T16:54:37.151" v="338" actId="478"/>
          <ac:picMkLst>
            <pc:docMk/>
            <pc:sldMk cId="2352887316" sldId="264"/>
            <ac:picMk id="7" creationId="{0618BB33-9790-5EB7-AEC7-68D87A3CB54E}"/>
          </ac:picMkLst>
        </pc:picChg>
        <pc:picChg chg="add mod">
          <ac:chgData name="patricia Gallier" userId="3f132fbf3313de30" providerId="LiveId" clId="{BF0E41C2-696A-4BA3-B709-9DA23E52BC8E}" dt="2025-03-03T16:51:13.289" v="306" actId="1076"/>
          <ac:picMkLst>
            <pc:docMk/>
            <pc:sldMk cId="2352887316" sldId="264"/>
            <ac:picMk id="9" creationId="{DB8B4D76-16E2-0BE7-AF50-9AE692905A09}"/>
          </ac:picMkLst>
        </pc:picChg>
      </pc:sldChg>
      <pc:sldChg chg="addSp delSp modSp add mod ord setBg">
        <pc:chgData name="patricia Gallier" userId="3f132fbf3313de30" providerId="LiveId" clId="{BF0E41C2-696A-4BA3-B709-9DA23E52BC8E}" dt="2025-03-13T20:56:36.241" v="1840"/>
        <pc:sldMkLst>
          <pc:docMk/>
          <pc:sldMk cId="1956713247" sldId="265"/>
        </pc:sldMkLst>
        <pc:picChg chg="add mod">
          <ac:chgData name="patricia Gallier" userId="3f132fbf3313de30" providerId="LiveId" clId="{BF0E41C2-696A-4BA3-B709-9DA23E52BC8E}" dt="2025-03-03T16:52:36.048" v="323" actId="962"/>
          <ac:picMkLst>
            <pc:docMk/>
            <pc:sldMk cId="1956713247" sldId="265"/>
            <ac:picMk id="3" creationId="{F34B69D2-8A71-3CF9-F494-40BA10F2C35B}"/>
          </ac:picMkLst>
        </pc:picChg>
        <pc:picChg chg="add mod">
          <ac:chgData name="patricia Gallier" userId="3f132fbf3313de30" providerId="LiveId" clId="{BF0E41C2-696A-4BA3-B709-9DA23E52BC8E}" dt="2025-03-03T16:53:25.532" v="335" actId="14100"/>
          <ac:picMkLst>
            <pc:docMk/>
            <pc:sldMk cId="1956713247" sldId="265"/>
            <ac:picMk id="5" creationId="{1432E71D-D8CA-14B1-ECD6-25C330A6BDDD}"/>
          </ac:picMkLst>
        </pc:picChg>
      </pc:sldChg>
      <pc:sldChg chg="addSp delSp modSp add del mod">
        <pc:chgData name="patricia Gallier" userId="3f132fbf3313de30" providerId="LiveId" clId="{BF0E41C2-696A-4BA3-B709-9DA23E52BC8E}" dt="2025-03-03T17:06:31.191" v="473" actId="2696"/>
        <pc:sldMkLst>
          <pc:docMk/>
          <pc:sldMk cId="2566960917" sldId="266"/>
        </pc:sldMkLst>
      </pc:sldChg>
      <pc:sldChg chg="addSp delSp modSp add mod setBg">
        <pc:chgData name="patricia Gallier" userId="3f132fbf3313de30" providerId="LiveId" clId="{BF0E41C2-696A-4BA3-B709-9DA23E52BC8E}" dt="2025-03-13T17:31:01.020" v="1029"/>
        <pc:sldMkLst>
          <pc:docMk/>
          <pc:sldMk cId="1008163924" sldId="267"/>
        </pc:sldMkLst>
        <pc:picChg chg="add mod">
          <ac:chgData name="patricia Gallier" userId="3f132fbf3313de30" providerId="LiveId" clId="{BF0E41C2-696A-4BA3-B709-9DA23E52BC8E}" dt="2025-03-03T16:56:28.383" v="362" actId="962"/>
          <ac:picMkLst>
            <pc:docMk/>
            <pc:sldMk cId="1008163924" sldId="267"/>
            <ac:picMk id="3" creationId="{78ABB056-B3AD-1804-8E76-4C29CCB2B21E}"/>
          </ac:picMkLst>
        </pc:picChg>
        <pc:picChg chg="add mod">
          <ac:chgData name="patricia Gallier" userId="3f132fbf3313de30" providerId="LiveId" clId="{BF0E41C2-696A-4BA3-B709-9DA23E52BC8E}" dt="2025-03-03T16:56:51.238" v="369" actId="14100"/>
          <ac:picMkLst>
            <pc:docMk/>
            <pc:sldMk cId="1008163924" sldId="267"/>
            <ac:picMk id="7" creationId="{B977CD4C-38BC-7286-4F0C-E14814D66D0C}"/>
          </ac:picMkLst>
        </pc:picChg>
      </pc:sldChg>
      <pc:sldChg chg="addSp delSp modSp add mod ord setBg">
        <pc:chgData name="patricia Gallier" userId="3f132fbf3313de30" providerId="LiveId" clId="{BF0E41C2-696A-4BA3-B709-9DA23E52BC8E}" dt="2025-03-13T20:59:15.457" v="1854"/>
        <pc:sldMkLst>
          <pc:docMk/>
          <pc:sldMk cId="4289810136" sldId="268"/>
        </pc:sldMkLst>
        <pc:picChg chg="add mod">
          <ac:chgData name="patricia Gallier" userId="3f132fbf3313de30" providerId="LiveId" clId="{BF0E41C2-696A-4BA3-B709-9DA23E52BC8E}" dt="2025-03-13T20:57:17.374" v="1843"/>
          <ac:picMkLst>
            <pc:docMk/>
            <pc:sldMk cId="4289810136" sldId="268"/>
            <ac:picMk id="2" creationId="{DE4674F0-8F66-6ED4-51D3-722FDED33B9E}"/>
          </ac:picMkLst>
        </pc:picChg>
        <pc:picChg chg="add mod">
          <ac:chgData name="patricia Gallier" userId="3f132fbf3313de30" providerId="LiveId" clId="{BF0E41C2-696A-4BA3-B709-9DA23E52BC8E}" dt="2025-03-03T16:58:37.217" v="386" actId="962"/>
          <ac:picMkLst>
            <pc:docMk/>
            <pc:sldMk cId="4289810136" sldId="268"/>
            <ac:picMk id="4" creationId="{57D498D0-DC82-A478-194D-D9DB0C1EBB82}"/>
          </ac:picMkLst>
        </pc:picChg>
      </pc:sldChg>
      <pc:sldChg chg="addSp delSp modSp add mod setBg">
        <pc:chgData name="patricia Gallier" userId="3f132fbf3313de30" providerId="LiveId" clId="{BF0E41C2-696A-4BA3-B709-9DA23E52BC8E}" dt="2025-03-13T21:23:07.831" v="1963" actId="1076"/>
        <pc:sldMkLst>
          <pc:docMk/>
          <pc:sldMk cId="1549660012" sldId="269"/>
        </pc:sldMkLst>
        <pc:picChg chg="add mod">
          <ac:chgData name="patricia Gallier" userId="3f132fbf3313de30" providerId="LiveId" clId="{BF0E41C2-696A-4BA3-B709-9DA23E52BC8E}" dt="2025-03-13T21:23:07.831" v="1963" actId="1076"/>
          <ac:picMkLst>
            <pc:docMk/>
            <pc:sldMk cId="1549660012" sldId="269"/>
            <ac:picMk id="3" creationId="{191458E2-576F-E3FF-DD2F-C4938FE3D43E}"/>
          </ac:picMkLst>
        </pc:picChg>
      </pc:sldChg>
      <pc:sldChg chg="addSp delSp modSp add mod setBg">
        <pc:chgData name="patricia Gallier" userId="3f132fbf3313de30" providerId="LiveId" clId="{BF0E41C2-696A-4BA3-B709-9DA23E52BC8E}" dt="2025-03-13T17:31:01.020" v="1029"/>
        <pc:sldMkLst>
          <pc:docMk/>
          <pc:sldMk cId="1399635853" sldId="270"/>
        </pc:sldMkLst>
        <pc:picChg chg="add mod">
          <ac:chgData name="patricia Gallier" userId="3f132fbf3313de30" providerId="LiveId" clId="{BF0E41C2-696A-4BA3-B709-9DA23E52BC8E}" dt="2025-03-03T17:07:26.888" v="491" actId="1076"/>
          <ac:picMkLst>
            <pc:docMk/>
            <pc:sldMk cId="1399635853" sldId="270"/>
            <ac:picMk id="9" creationId="{B07F5B92-C763-A4FD-4061-6988FD670AD2}"/>
          </ac:picMkLst>
        </pc:picChg>
        <pc:picChg chg="add mod">
          <ac:chgData name="patricia Gallier" userId="3f132fbf3313de30" providerId="LiveId" clId="{BF0E41C2-696A-4BA3-B709-9DA23E52BC8E}" dt="2025-03-03T17:07:13.944" v="485" actId="1076"/>
          <ac:picMkLst>
            <pc:docMk/>
            <pc:sldMk cId="1399635853" sldId="270"/>
            <ac:picMk id="11" creationId="{3DC5BCF0-730E-A395-DD1D-46675D95EB3C}"/>
          </ac:picMkLst>
        </pc:picChg>
      </pc:sldChg>
      <pc:sldChg chg="addSp delSp modSp add mod ord setBg">
        <pc:chgData name="patricia Gallier" userId="3f132fbf3313de30" providerId="LiveId" clId="{BF0E41C2-696A-4BA3-B709-9DA23E52BC8E}" dt="2025-03-14T06:50:31.139" v="2254" actId="1076"/>
        <pc:sldMkLst>
          <pc:docMk/>
          <pc:sldMk cId="4141179744" sldId="271"/>
        </pc:sldMkLst>
        <pc:picChg chg="add mod">
          <ac:chgData name="patricia Gallier" userId="3f132fbf3313de30" providerId="LiveId" clId="{BF0E41C2-696A-4BA3-B709-9DA23E52BC8E}" dt="2025-03-14T06:50:31.139" v="2254" actId="1076"/>
          <ac:picMkLst>
            <pc:docMk/>
            <pc:sldMk cId="4141179744" sldId="271"/>
            <ac:picMk id="4" creationId="{C658D6F6-50F0-9343-FC1C-4F944914A8E8}"/>
          </ac:picMkLst>
        </pc:picChg>
        <pc:picChg chg="add mod">
          <ac:chgData name="patricia Gallier" userId="3f132fbf3313de30" providerId="LiveId" clId="{BF0E41C2-696A-4BA3-B709-9DA23E52BC8E}" dt="2025-03-14T06:50:29.146" v="2253" actId="1076"/>
          <ac:picMkLst>
            <pc:docMk/>
            <pc:sldMk cId="4141179744" sldId="271"/>
            <ac:picMk id="8194" creationId="{AA9C056E-5A91-3090-BF78-98F3A3C130A8}"/>
          </ac:picMkLst>
        </pc:picChg>
        <pc:picChg chg="add mod">
          <ac:chgData name="patricia Gallier" userId="3f132fbf3313de30" providerId="LiveId" clId="{BF0E41C2-696A-4BA3-B709-9DA23E52BC8E}" dt="2025-03-14T06:50:27.911" v="2252" actId="1076"/>
          <ac:picMkLst>
            <pc:docMk/>
            <pc:sldMk cId="4141179744" sldId="271"/>
            <ac:picMk id="8198" creationId="{BE5BF4A0-331F-DE55-6F80-C198AFC35AD3}"/>
          </ac:picMkLst>
        </pc:picChg>
      </pc:sldChg>
      <pc:sldChg chg="addSp delSp modSp add mod setBg">
        <pc:chgData name="patricia Gallier" userId="3f132fbf3313de30" providerId="LiveId" clId="{BF0E41C2-696A-4BA3-B709-9DA23E52BC8E}" dt="2025-03-13T20:58:55.204" v="1852" actId="1076"/>
        <pc:sldMkLst>
          <pc:docMk/>
          <pc:sldMk cId="2900433525" sldId="272"/>
        </pc:sldMkLst>
        <pc:picChg chg="add mod">
          <ac:chgData name="patricia Gallier" userId="3f132fbf3313de30" providerId="LiveId" clId="{BF0E41C2-696A-4BA3-B709-9DA23E52BC8E}" dt="2025-03-13T20:58:55.204" v="1852" actId="1076"/>
          <ac:picMkLst>
            <pc:docMk/>
            <pc:sldMk cId="2900433525" sldId="272"/>
            <ac:picMk id="3" creationId="{D996EDA4-5475-BCB9-150C-2A3F3D88D002}"/>
          </ac:picMkLst>
        </pc:picChg>
      </pc:sldChg>
      <pc:sldChg chg="addSp delSp modSp add del mod setBg">
        <pc:chgData name="patricia Gallier" userId="3f132fbf3313de30" providerId="LiveId" clId="{BF0E41C2-696A-4BA3-B709-9DA23E52BC8E}" dt="2025-03-13T21:05:47.720" v="1907" actId="2696"/>
        <pc:sldMkLst>
          <pc:docMk/>
          <pc:sldMk cId="189506982" sldId="273"/>
        </pc:sldMkLst>
      </pc:sldChg>
      <pc:sldChg chg="addSp delSp modSp add mod ord setBg">
        <pc:chgData name="patricia Gallier" userId="3f132fbf3313de30" providerId="LiveId" clId="{BF0E41C2-696A-4BA3-B709-9DA23E52BC8E}" dt="2025-03-13T21:30:45.991" v="1999" actId="21"/>
        <pc:sldMkLst>
          <pc:docMk/>
          <pc:sldMk cId="3847637623" sldId="274"/>
        </pc:sldMkLst>
        <pc:picChg chg="add mod">
          <ac:chgData name="patricia Gallier" userId="3f132fbf3313de30" providerId="LiveId" clId="{BF0E41C2-696A-4BA3-B709-9DA23E52BC8E}" dt="2025-03-03T17:12:33.333" v="535" actId="1076"/>
          <ac:picMkLst>
            <pc:docMk/>
            <pc:sldMk cId="3847637623" sldId="274"/>
            <ac:picMk id="3" creationId="{5BA3E333-BFD3-15B5-5A4D-0CF8CAF3E3DC}"/>
          </ac:picMkLst>
        </pc:picChg>
      </pc:sldChg>
      <pc:sldChg chg="addSp delSp modSp add mod setBg">
        <pc:chgData name="patricia Gallier" userId="3f132fbf3313de30" providerId="LiveId" clId="{BF0E41C2-696A-4BA3-B709-9DA23E52BC8E}" dt="2025-03-13T17:31:01.020" v="1029"/>
        <pc:sldMkLst>
          <pc:docMk/>
          <pc:sldMk cId="1929438520" sldId="275"/>
        </pc:sldMkLst>
        <pc:picChg chg="add mod">
          <ac:chgData name="patricia Gallier" userId="3f132fbf3313de30" providerId="LiveId" clId="{BF0E41C2-696A-4BA3-B709-9DA23E52BC8E}" dt="2025-03-03T17:17:41.210" v="599" actId="1076"/>
          <ac:picMkLst>
            <pc:docMk/>
            <pc:sldMk cId="1929438520" sldId="275"/>
            <ac:picMk id="4" creationId="{44C12CD4-F451-0B85-897F-53114EE2A760}"/>
          </ac:picMkLst>
        </pc:picChg>
      </pc:sldChg>
      <pc:sldChg chg="delSp modSp add mod setBg">
        <pc:chgData name="patricia Gallier" userId="3f132fbf3313de30" providerId="LiveId" clId="{BF0E41C2-696A-4BA3-B709-9DA23E52BC8E}" dt="2025-03-13T17:31:01.020" v="1029"/>
        <pc:sldMkLst>
          <pc:docMk/>
          <pc:sldMk cId="2992212542" sldId="276"/>
        </pc:sldMkLst>
        <pc:picChg chg="mod">
          <ac:chgData name="patricia Gallier" userId="3f132fbf3313de30" providerId="LiveId" clId="{BF0E41C2-696A-4BA3-B709-9DA23E52BC8E}" dt="2025-03-03T17:15:04.558" v="570" actId="1076"/>
          <ac:picMkLst>
            <pc:docMk/>
            <pc:sldMk cId="2992212542" sldId="276"/>
            <ac:picMk id="11" creationId="{821E31CF-4B1B-ACC6-86B2-BD55280EA91E}"/>
          </ac:picMkLst>
        </pc:picChg>
      </pc:sldChg>
      <pc:sldChg chg="addSp delSp modSp add mod ord setBg">
        <pc:chgData name="patricia Gallier" userId="3f132fbf3313de30" providerId="LiveId" clId="{BF0E41C2-696A-4BA3-B709-9DA23E52BC8E}" dt="2025-03-14T07:56:03.977" v="2905" actId="1076"/>
        <pc:sldMkLst>
          <pc:docMk/>
          <pc:sldMk cId="2049199194" sldId="277"/>
        </pc:sldMkLst>
        <pc:picChg chg="add mod">
          <ac:chgData name="patricia Gallier" userId="3f132fbf3313de30" providerId="LiveId" clId="{BF0E41C2-696A-4BA3-B709-9DA23E52BC8E}" dt="2025-03-14T07:55:45.852" v="2902" actId="1076"/>
          <ac:picMkLst>
            <pc:docMk/>
            <pc:sldMk cId="2049199194" sldId="277"/>
            <ac:picMk id="4" creationId="{C9D5192A-BFD7-6B7C-F9AD-75DC00FC656D}"/>
          </ac:picMkLst>
        </pc:picChg>
        <pc:picChg chg="add mod">
          <ac:chgData name="patricia Gallier" userId="3f132fbf3313de30" providerId="LiveId" clId="{BF0E41C2-696A-4BA3-B709-9DA23E52BC8E}" dt="2025-03-14T07:56:03.977" v="2905" actId="1076"/>
          <ac:picMkLst>
            <pc:docMk/>
            <pc:sldMk cId="2049199194" sldId="277"/>
            <ac:picMk id="33794" creationId="{8C59047A-E6B1-2EC7-477C-0039722080F4}"/>
          </ac:picMkLst>
        </pc:picChg>
      </pc:sldChg>
      <pc:sldChg chg="addSp delSp modSp add mod setBg">
        <pc:chgData name="patricia Gallier" userId="3f132fbf3313de30" providerId="LiveId" clId="{BF0E41C2-696A-4BA3-B709-9DA23E52BC8E}" dt="2025-03-13T17:31:01.020" v="1029"/>
        <pc:sldMkLst>
          <pc:docMk/>
          <pc:sldMk cId="2266951256" sldId="278"/>
        </pc:sldMkLst>
        <pc:picChg chg="add mod">
          <ac:chgData name="patricia Gallier" userId="3f132fbf3313de30" providerId="LiveId" clId="{BF0E41C2-696A-4BA3-B709-9DA23E52BC8E}" dt="2025-03-03T17:16:52.567" v="592" actId="1076"/>
          <ac:picMkLst>
            <pc:docMk/>
            <pc:sldMk cId="2266951256" sldId="278"/>
            <ac:picMk id="4" creationId="{0F0298B0-3BB5-7526-E793-F2DFEA942583}"/>
          </ac:picMkLst>
        </pc:picChg>
      </pc:sldChg>
      <pc:sldChg chg="delSp modSp add mod setBg">
        <pc:chgData name="patricia Gallier" userId="3f132fbf3313de30" providerId="LiveId" clId="{BF0E41C2-696A-4BA3-B709-9DA23E52BC8E}" dt="2025-03-13T17:31:01.020" v="1029"/>
        <pc:sldMkLst>
          <pc:docMk/>
          <pc:sldMk cId="2396781918" sldId="279"/>
        </pc:sldMkLst>
        <pc:picChg chg="mod">
          <ac:chgData name="patricia Gallier" userId="3f132fbf3313de30" providerId="LiveId" clId="{BF0E41C2-696A-4BA3-B709-9DA23E52BC8E}" dt="2025-03-03T17:17:56.658" v="603" actId="1076"/>
          <ac:picMkLst>
            <pc:docMk/>
            <pc:sldMk cId="2396781918" sldId="279"/>
            <ac:picMk id="6" creationId="{6F7D93E1-6C96-FF8B-AE8E-6EAE63F8C3E5}"/>
          </ac:picMkLst>
        </pc:picChg>
      </pc:sldChg>
      <pc:sldChg chg="addSp delSp modSp add mod ord setBg">
        <pc:chgData name="patricia Gallier" userId="3f132fbf3313de30" providerId="LiveId" clId="{BF0E41C2-696A-4BA3-B709-9DA23E52BC8E}" dt="2025-03-14T07:11:43.059" v="2421" actId="14100"/>
        <pc:sldMkLst>
          <pc:docMk/>
          <pc:sldMk cId="3990926583" sldId="280"/>
        </pc:sldMkLst>
        <pc:picChg chg="add mod">
          <ac:chgData name="patricia Gallier" userId="3f132fbf3313de30" providerId="LiveId" clId="{BF0E41C2-696A-4BA3-B709-9DA23E52BC8E}" dt="2025-03-14T07:11:43.059" v="2421" actId="14100"/>
          <ac:picMkLst>
            <pc:docMk/>
            <pc:sldMk cId="3990926583" sldId="280"/>
            <ac:picMk id="3" creationId="{D956960A-8D13-4076-EE2C-063C91906730}"/>
          </ac:picMkLst>
        </pc:picChg>
        <pc:picChg chg="add mod">
          <ac:chgData name="patricia Gallier" userId="3f132fbf3313de30" providerId="LiveId" clId="{BF0E41C2-696A-4BA3-B709-9DA23E52BC8E}" dt="2025-03-14T07:11:37.055" v="2419" actId="1076"/>
          <ac:picMkLst>
            <pc:docMk/>
            <pc:sldMk cId="3990926583" sldId="280"/>
            <ac:picMk id="18434" creationId="{513EE09F-B506-D35C-7773-4BC75863A477}"/>
          </ac:picMkLst>
        </pc:picChg>
      </pc:sldChg>
      <pc:sldChg chg="addSp delSp modSp add mod ord setBg">
        <pc:chgData name="patricia Gallier" userId="3f132fbf3313de30" providerId="LiveId" clId="{BF0E41C2-696A-4BA3-B709-9DA23E52BC8E}" dt="2025-03-14T06:40:55.502" v="2199" actId="1076"/>
        <pc:sldMkLst>
          <pc:docMk/>
          <pc:sldMk cId="229032014" sldId="281"/>
        </pc:sldMkLst>
        <pc:picChg chg="add mod">
          <ac:chgData name="patricia Gallier" userId="3f132fbf3313de30" providerId="LiveId" clId="{BF0E41C2-696A-4BA3-B709-9DA23E52BC8E}" dt="2025-03-14T06:40:54.399" v="2198" actId="1076"/>
          <ac:picMkLst>
            <pc:docMk/>
            <pc:sldMk cId="229032014" sldId="281"/>
            <ac:picMk id="4" creationId="{D3006CD3-E749-A360-AB33-D75CAFDC8955}"/>
          </ac:picMkLst>
        </pc:picChg>
        <pc:picChg chg="add mod">
          <ac:chgData name="patricia Gallier" userId="3f132fbf3313de30" providerId="LiveId" clId="{BF0E41C2-696A-4BA3-B709-9DA23E52BC8E}" dt="2025-03-14T06:40:55.502" v="2199" actId="1076"/>
          <ac:picMkLst>
            <pc:docMk/>
            <pc:sldMk cId="229032014" sldId="281"/>
            <ac:picMk id="4098" creationId="{E75E5115-88D3-3AF6-BBAA-F173140E926F}"/>
          </ac:picMkLst>
        </pc:picChg>
      </pc:sldChg>
      <pc:sldChg chg="addSp delSp modSp add mod setBg">
        <pc:chgData name="patricia Gallier" userId="3f132fbf3313de30" providerId="LiveId" clId="{BF0E41C2-696A-4BA3-B709-9DA23E52BC8E}" dt="2025-03-14T07:58:05.102" v="2916" actId="1076"/>
        <pc:sldMkLst>
          <pc:docMk/>
          <pc:sldMk cId="2602652744" sldId="282"/>
        </pc:sldMkLst>
        <pc:picChg chg="add mod">
          <ac:chgData name="patricia Gallier" userId="3f132fbf3313de30" providerId="LiveId" clId="{BF0E41C2-696A-4BA3-B709-9DA23E52BC8E}" dt="2025-03-14T07:58:05.102" v="2916" actId="1076"/>
          <ac:picMkLst>
            <pc:docMk/>
            <pc:sldMk cId="2602652744" sldId="282"/>
            <ac:picMk id="4" creationId="{7C5974BA-BD87-FF57-0494-09BCF99419D1}"/>
          </ac:picMkLst>
        </pc:picChg>
        <pc:picChg chg="add mod">
          <ac:chgData name="patricia Gallier" userId="3f132fbf3313de30" providerId="LiveId" clId="{BF0E41C2-696A-4BA3-B709-9DA23E52BC8E}" dt="2025-03-14T07:58:02.597" v="2915" actId="1076"/>
          <ac:picMkLst>
            <pc:docMk/>
            <pc:sldMk cId="2602652744" sldId="282"/>
            <ac:picMk id="34818" creationId="{6D1A26D3-F123-38DA-5C2E-612F42C220D6}"/>
          </ac:picMkLst>
        </pc:picChg>
      </pc:sldChg>
      <pc:sldChg chg="addSp delSp modSp add mod setBg">
        <pc:chgData name="patricia Gallier" userId="3f132fbf3313de30" providerId="LiveId" clId="{BF0E41C2-696A-4BA3-B709-9DA23E52BC8E}" dt="2025-03-13T17:31:01.020" v="1029"/>
        <pc:sldMkLst>
          <pc:docMk/>
          <pc:sldMk cId="2595082688" sldId="283"/>
        </pc:sldMkLst>
        <pc:picChg chg="add mod">
          <ac:chgData name="patricia Gallier" userId="3f132fbf3313de30" providerId="LiveId" clId="{BF0E41C2-696A-4BA3-B709-9DA23E52BC8E}" dt="2025-03-03T17:25:15.518" v="667" actId="1076"/>
          <ac:picMkLst>
            <pc:docMk/>
            <pc:sldMk cId="2595082688" sldId="283"/>
            <ac:picMk id="7" creationId="{44683D3C-3195-B378-BD70-BCA431F306CA}"/>
          </ac:picMkLst>
        </pc:picChg>
      </pc:sldChg>
      <pc:sldChg chg="delSp modSp add mod setBg">
        <pc:chgData name="patricia Gallier" userId="3f132fbf3313de30" providerId="LiveId" clId="{BF0E41C2-696A-4BA3-B709-9DA23E52BC8E}" dt="2025-03-13T17:31:01.020" v="1029"/>
        <pc:sldMkLst>
          <pc:docMk/>
          <pc:sldMk cId="4226161289" sldId="284"/>
        </pc:sldMkLst>
        <pc:picChg chg="mod">
          <ac:chgData name="patricia Gallier" userId="3f132fbf3313de30" providerId="LiveId" clId="{BF0E41C2-696A-4BA3-B709-9DA23E52BC8E}" dt="2025-03-03T17:24:54.463" v="663" actId="14100"/>
          <ac:picMkLst>
            <pc:docMk/>
            <pc:sldMk cId="4226161289" sldId="284"/>
            <ac:picMk id="3" creationId="{A2349D25-C3BD-CA4C-984F-8F7790F19B4E}"/>
          </ac:picMkLst>
        </pc:picChg>
      </pc:sldChg>
      <pc:sldChg chg="addSp delSp modSp add mod setBg">
        <pc:chgData name="patricia Gallier" userId="3f132fbf3313de30" providerId="LiveId" clId="{BF0E41C2-696A-4BA3-B709-9DA23E52BC8E}" dt="2025-03-13T21:05:20.149" v="1906" actId="1076"/>
        <pc:sldMkLst>
          <pc:docMk/>
          <pc:sldMk cId="1159704442" sldId="285"/>
        </pc:sldMkLst>
        <pc:picChg chg="add mod">
          <ac:chgData name="patricia Gallier" userId="3f132fbf3313de30" providerId="LiveId" clId="{BF0E41C2-696A-4BA3-B709-9DA23E52BC8E}" dt="2025-03-13T21:05:20.149" v="1906" actId="1076"/>
          <ac:picMkLst>
            <pc:docMk/>
            <pc:sldMk cId="1159704442" sldId="285"/>
            <ac:picMk id="3" creationId="{5BB9B11C-77EE-77A9-EF93-94A2EEFB5A8D}"/>
          </ac:picMkLst>
        </pc:picChg>
      </pc:sldChg>
      <pc:sldChg chg="addSp delSp modSp add del mod setBg">
        <pc:chgData name="patricia Gallier" userId="3f132fbf3313de30" providerId="LiveId" clId="{BF0E41C2-696A-4BA3-B709-9DA23E52BC8E}" dt="2025-03-13T21:12:15.843" v="1945" actId="2696"/>
        <pc:sldMkLst>
          <pc:docMk/>
          <pc:sldMk cId="2163723377" sldId="286"/>
        </pc:sldMkLst>
      </pc:sldChg>
      <pc:sldChg chg="addSp delSp modSp add mod setBg">
        <pc:chgData name="patricia Gallier" userId="3f132fbf3313de30" providerId="LiveId" clId="{BF0E41C2-696A-4BA3-B709-9DA23E52BC8E}" dt="2025-03-13T17:31:01.020" v="1029"/>
        <pc:sldMkLst>
          <pc:docMk/>
          <pc:sldMk cId="3658413295" sldId="287"/>
        </pc:sldMkLst>
        <pc:spChg chg="add mod">
          <ac:chgData name="patricia Gallier" userId="3f132fbf3313de30" providerId="LiveId" clId="{BF0E41C2-696A-4BA3-B709-9DA23E52BC8E}" dt="2025-03-03T17:37:32.320" v="945" actId="20577"/>
          <ac:spMkLst>
            <pc:docMk/>
            <pc:sldMk cId="3658413295" sldId="287"/>
            <ac:spMk id="2" creationId="{E4BCF981-5337-AB84-0A5D-0BF6F9A9B2F4}"/>
          </ac:spMkLst>
        </pc:spChg>
        <pc:picChg chg="add mod">
          <ac:chgData name="patricia Gallier" userId="3f132fbf3313de30" providerId="LiveId" clId="{BF0E41C2-696A-4BA3-B709-9DA23E52BC8E}" dt="2025-03-03T17:34:41.960" v="883" actId="1076"/>
          <ac:picMkLst>
            <pc:docMk/>
            <pc:sldMk cId="3658413295" sldId="287"/>
            <ac:picMk id="5" creationId="{54DAFA14-70FE-5CE6-C918-EE04C962C855}"/>
          </ac:picMkLst>
        </pc:picChg>
        <pc:picChg chg="add mod">
          <ac:chgData name="patricia Gallier" userId="3f132fbf3313de30" providerId="LiveId" clId="{BF0E41C2-696A-4BA3-B709-9DA23E52BC8E}" dt="2025-03-03T17:34:39.829" v="882" actId="1076"/>
          <ac:picMkLst>
            <pc:docMk/>
            <pc:sldMk cId="3658413295" sldId="287"/>
            <ac:picMk id="7" creationId="{10A8B823-B96F-8492-25EA-5EC34F347CBF}"/>
          </ac:picMkLst>
        </pc:picChg>
        <pc:picChg chg="add mod">
          <ac:chgData name="patricia Gallier" userId="3f132fbf3313de30" providerId="LiveId" clId="{BF0E41C2-696A-4BA3-B709-9DA23E52BC8E}" dt="2025-03-03T17:34:36.226" v="881" actId="1076"/>
          <ac:picMkLst>
            <pc:docMk/>
            <pc:sldMk cId="3658413295" sldId="287"/>
            <ac:picMk id="9" creationId="{6ECF71EC-EC9A-B987-C3F5-E55E39CB4B8D}"/>
          </ac:picMkLst>
        </pc:picChg>
      </pc:sldChg>
      <pc:sldChg chg="addSp delSp modSp add mod ord setBg">
        <pc:chgData name="patricia Gallier" userId="3f132fbf3313de30" providerId="LiveId" clId="{BF0E41C2-696A-4BA3-B709-9DA23E52BC8E}" dt="2025-03-13T17:31:01.020" v="1029"/>
        <pc:sldMkLst>
          <pc:docMk/>
          <pc:sldMk cId="1843474199" sldId="288"/>
        </pc:sldMkLst>
        <pc:picChg chg="add mod">
          <ac:chgData name="patricia Gallier" userId="3f132fbf3313de30" providerId="LiveId" clId="{BF0E41C2-696A-4BA3-B709-9DA23E52BC8E}" dt="2025-03-03T17:36:32.636" v="902" actId="14100"/>
          <ac:picMkLst>
            <pc:docMk/>
            <pc:sldMk cId="1843474199" sldId="288"/>
            <ac:picMk id="4" creationId="{E31379E4-D17A-4490-3A51-CCACD8FAA550}"/>
          </ac:picMkLst>
        </pc:picChg>
        <pc:picChg chg="add mod">
          <ac:chgData name="patricia Gallier" userId="3f132fbf3313de30" providerId="LiveId" clId="{BF0E41C2-696A-4BA3-B709-9DA23E52BC8E}" dt="2025-03-03T17:36:34.031" v="903" actId="1076"/>
          <ac:picMkLst>
            <pc:docMk/>
            <pc:sldMk cId="1843474199" sldId="288"/>
            <ac:picMk id="8" creationId="{581C254C-F4D9-35D2-DBF7-8CBC28B941FD}"/>
          </ac:picMkLst>
        </pc:picChg>
        <pc:picChg chg="add mod">
          <ac:chgData name="patricia Gallier" userId="3f132fbf3313de30" providerId="LiveId" clId="{BF0E41C2-696A-4BA3-B709-9DA23E52BC8E}" dt="2025-03-03T17:37:02.623" v="913" actId="962"/>
          <ac:picMkLst>
            <pc:docMk/>
            <pc:sldMk cId="1843474199" sldId="288"/>
            <ac:picMk id="11" creationId="{760F6A66-A296-27A6-4885-A7554E28C8C4}"/>
          </ac:picMkLst>
        </pc:picChg>
      </pc:sldChg>
      <pc:sldChg chg="addSp delSp modSp add mod">
        <pc:chgData name="patricia Gallier" userId="3f132fbf3313de30" providerId="LiveId" clId="{BF0E41C2-696A-4BA3-B709-9DA23E52BC8E}" dt="2025-03-14T06:37:24.838" v="2189" actId="1076"/>
        <pc:sldMkLst>
          <pc:docMk/>
          <pc:sldMk cId="1100862806" sldId="289"/>
        </pc:sldMkLst>
        <pc:spChg chg="add mod">
          <ac:chgData name="patricia Gallier" userId="3f132fbf3313de30" providerId="LiveId" clId="{BF0E41C2-696A-4BA3-B709-9DA23E52BC8E}" dt="2025-03-14T06:30:50.074" v="2066" actId="1035"/>
          <ac:spMkLst>
            <pc:docMk/>
            <pc:sldMk cId="1100862806" sldId="289"/>
            <ac:spMk id="6" creationId="{087DFE2F-CC9B-1862-A139-3756BF2BD71C}"/>
          </ac:spMkLst>
        </pc:spChg>
        <pc:spChg chg="add mod">
          <ac:chgData name="patricia Gallier" userId="3f132fbf3313de30" providerId="LiveId" clId="{BF0E41C2-696A-4BA3-B709-9DA23E52BC8E}" dt="2025-03-14T06:30:42.269" v="2042" actId="1035"/>
          <ac:spMkLst>
            <pc:docMk/>
            <pc:sldMk cId="1100862806" sldId="289"/>
            <ac:spMk id="7" creationId="{0F01F97A-2F42-8701-4624-8D679EBB49B4}"/>
          </ac:spMkLst>
        </pc:spChg>
        <pc:picChg chg="add mod">
          <ac:chgData name="patricia Gallier" userId="3f132fbf3313de30" providerId="LiveId" clId="{BF0E41C2-696A-4BA3-B709-9DA23E52BC8E}" dt="2025-03-14T06:37:24.838" v="2189" actId="1076"/>
          <ac:picMkLst>
            <pc:docMk/>
            <pc:sldMk cId="1100862806" sldId="289"/>
            <ac:picMk id="2" creationId="{F2598B81-E4D8-E247-203C-57B9E78616E1}"/>
          </ac:picMkLst>
        </pc:picChg>
        <pc:picChg chg="add mod">
          <ac:chgData name="patricia Gallier" userId="3f132fbf3313de30" providerId="LiveId" clId="{BF0E41C2-696A-4BA3-B709-9DA23E52BC8E}" dt="2025-03-14T06:37:23.177" v="2188" actId="1076"/>
          <ac:picMkLst>
            <pc:docMk/>
            <pc:sldMk cId="1100862806" sldId="289"/>
            <ac:picMk id="3074" creationId="{4825AEB7-D554-6F3F-364F-6D4959AF8C38}"/>
          </ac:picMkLst>
        </pc:picChg>
        <pc:picChg chg="add mod">
          <ac:chgData name="patricia Gallier" userId="3f132fbf3313de30" providerId="LiveId" clId="{BF0E41C2-696A-4BA3-B709-9DA23E52BC8E}" dt="2025-03-14T06:37:21.487" v="2187" actId="1076"/>
          <ac:picMkLst>
            <pc:docMk/>
            <pc:sldMk cId="1100862806" sldId="289"/>
            <ac:picMk id="3076" creationId="{E306F77C-03BA-76C5-612B-6A0D2C22D477}"/>
          </ac:picMkLst>
        </pc:picChg>
      </pc:sldChg>
      <pc:sldChg chg="delSp add del mod setBg">
        <pc:chgData name="patricia Gallier" userId="3f132fbf3313de30" providerId="LiveId" clId="{BF0E41C2-696A-4BA3-B709-9DA23E52BC8E}" dt="2025-03-13T17:32:13.628" v="1030" actId="2696"/>
        <pc:sldMkLst>
          <pc:docMk/>
          <pc:sldMk cId="2862984037" sldId="289"/>
        </pc:sldMkLst>
      </pc:sldChg>
      <pc:sldChg chg="new del">
        <pc:chgData name="patricia Gallier" userId="3f132fbf3313de30" providerId="LiveId" clId="{BF0E41C2-696A-4BA3-B709-9DA23E52BC8E}" dt="2025-03-13T20:50:48.840" v="1786" actId="2696"/>
        <pc:sldMkLst>
          <pc:docMk/>
          <pc:sldMk cId="1045345192" sldId="290"/>
        </pc:sldMkLst>
      </pc:sldChg>
      <pc:sldChg chg="ord">
        <pc:chgData name="patricia Gallier" userId="3f132fbf3313de30" providerId="LiveId" clId="{BF0E41C2-696A-4BA3-B709-9DA23E52BC8E}" dt="2025-03-14T06:27:11.859" v="2017"/>
        <pc:sldMkLst>
          <pc:docMk/>
          <pc:sldMk cId="2227001581" sldId="290"/>
        </pc:sldMkLst>
      </pc:sldChg>
      <pc:sldChg chg="modSp add del mod ord">
        <pc:chgData name="patricia Gallier" userId="3f132fbf3313de30" providerId="LiveId" clId="{BF0E41C2-696A-4BA3-B709-9DA23E52BC8E}" dt="2025-03-13T21:11:49.083" v="1944" actId="2696"/>
        <pc:sldMkLst>
          <pc:docMk/>
          <pc:sldMk cId="2698884385" sldId="290"/>
        </pc:sldMkLst>
      </pc:sldChg>
      <pc:sldChg chg="add del">
        <pc:chgData name="patricia Gallier" userId="3f132fbf3313de30" providerId="LiveId" clId="{BF0E41C2-696A-4BA3-B709-9DA23E52BC8E}" dt="2025-03-13T21:06:06.951" v="1910" actId="2696"/>
        <pc:sldMkLst>
          <pc:docMk/>
          <pc:sldMk cId="688848231" sldId="291"/>
        </pc:sldMkLst>
      </pc:sldChg>
      <pc:sldChg chg="add del ord">
        <pc:chgData name="patricia Gallier" userId="3f132fbf3313de30" providerId="LiveId" clId="{BF0E41C2-696A-4BA3-B709-9DA23E52BC8E}" dt="2025-03-13T21:06:33.433" v="1915" actId="2696"/>
        <pc:sldMkLst>
          <pc:docMk/>
          <pc:sldMk cId="984938431" sldId="291"/>
        </pc:sldMkLst>
      </pc:sldChg>
      <pc:sldChg chg="delSp add del mod">
        <pc:chgData name="patricia Gallier" userId="3f132fbf3313de30" providerId="LiveId" clId="{BF0E41C2-696A-4BA3-B709-9DA23E52BC8E}" dt="2025-03-13T21:05:56.351" v="1908" actId="2696"/>
        <pc:sldMkLst>
          <pc:docMk/>
          <pc:sldMk cId="1048722872" sldId="291"/>
        </pc:sldMkLst>
      </pc:sldChg>
      <pc:sldChg chg="addSp delSp modSp add mod">
        <pc:chgData name="patricia Gallier" userId="3f132fbf3313de30" providerId="LiveId" clId="{BF0E41C2-696A-4BA3-B709-9DA23E52BC8E}" dt="2025-03-13T21:06:24.277" v="1914"/>
        <pc:sldMkLst>
          <pc:docMk/>
          <pc:sldMk cId="1532062349" sldId="292"/>
        </pc:sldMkLst>
        <pc:picChg chg="add mod">
          <ac:chgData name="patricia Gallier" userId="3f132fbf3313de30" providerId="LiveId" clId="{BF0E41C2-696A-4BA3-B709-9DA23E52BC8E}" dt="2025-03-13T21:06:24.277" v="1914"/>
          <ac:picMkLst>
            <pc:docMk/>
            <pc:sldMk cId="1532062349" sldId="292"/>
            <ac:picMk id="2" creationId="{9808AD51-2A0F-C98B-08D9-FF24798F0902}"/>
          </ac:picMkLst>
        </pc:picChg>
      </pc:sldChg>
      <pc:sldChg chg="add del">
        <pc:chgData name="patricia Gallier" userId="3f132fbf3313de30" providerId="LiveId" clId="{BF0E41C2-696A-4BA3-B709-9DA23E52BC8E}" dt="2025-03-13T20:54:39.972" v="1828" actId="2696"/>
        <pc:sldMkLst>
          <pc:docMk/>
          <pc:sldMk cId="3619204958" sldId="292"/>
        </pc:sldMkLst>
      </pc:sldChg>
      <pc:sldChg chg="addSp delSp modSp add mod">
        <pc:chgData name="patricia Gallier" userId="3f132fbf3313de30" providerId="LiveId" clId="{BF0E41C2-696A-4BA3-B709-9DA23E52BC8E}" dt="2025-03-14T07:16:35.563" v="2452" actId="1076"/>
        <pc:sldMkLst>
          <pc:docMk/>
          <pc:sldMk cId="505322244" sldId="293"/>
        </pc:sldMkLst>
        <pc:picChg chg="add mod">
          <ac:chgData name="patricia Gallier" userId="3f132fbf3313de30" providerId="LiveId" clId="{BF0E41C2-696A-4BA3-B709-9DA23E52BC8E}" dt="2025-03-14T07:15:45.337" v="2444" actId="1076"/>
          <ac:picMkLst>
            <pc:docMk/>
            <pc:sldMk cId="505322244" sldId="293"/>
            <ac:picMk id="5" creationId="{A939D024-0B94-EC3B-71EE-3B6C5363EE37}"/>
          </ac:picMkLst>
        </pc:picChg>
        <pc:picChg chg="add mod">
          <ac:chgData name="patricia Gallier" userId="3f132fbf3313de30" providerId="LiveId" clId="{BF0E41C2-696A-4BA3-B709-9DA23E52BC8E}" dt="2025-03-14T07:15:54.513" v="2448" actId="14100"/>
          <ac:picMkLst>
            <pc:docMk/>
            <pc:sldMk cId="505322244" sldId="293"/>
            <ac:picMk id="7" creationId="{0E1304D8-CA1F-A828-45D1-6020EEFAB517}"/>
          </ac:picMkLst>
        </pc:picChg>
        <pc:picChg chg="add mod">
          <ac:chgData name="patricia Gallier" userId="3f132fbf3313de30" providerId="LiveId" clId="{BF0E41C2-696A-4BA3-B709-9DA23E52BC8E}" dt="2025-03-14T07:16:35.563" v="2452" actId="1076"/>
          <ac:picMkLst>
            <pc:docMk/>
            <pc:sldMk cId="505322244" sldId="293"/>
            <ac:picMk id="21506" creationId="{07ECDB83-6C65-3D9A-61D2-68B5783517E9}"/>
          </ac:picMkLst>
        </pc:picChg>
      </pc:sldChg>
      <pc:sldChg chg="delSp add del mod">
        <pc:chgData name="patricia Gallier" userId="3f132fbf3313de30" providerId="LiveId" clId="{BF0E41C2-696A-4BA3-B709-9DA23E52BC8E}" dt="2025-03-13T20:57:50.507" v="1847" actId="47"/>
        <pc:sldMkLst>
          <pc:docMk/>
          <pc:sldMk cId="1388835269" sldId="293"/>
        </pc:sldMkLst>
      </pc:sldChg>
      <pc:sldChg chg="add del">
        <pc:chgData name="patricia Gallier" userId="3f132fbf3313de30" providerId="LiveId" clId="{BF0E41C2-696A-4BA3-B709-9DA23E52BC8E}" dt="2025-03-13T21:00:30.064" v="1856" actId="47"/>
        <pc:sldMkLst>
          <pc:docMk/>
          <pc:sldMk cId="3295422889" sldId="293"/>
        </pc:sldMkLst>
      </pc:sldChg>
      <pc:sldChg chg="modSp add mod ord">
        <pc:chgData name="patricia Gallier" userId="3f132fbf3313de30" providerId="LiveId" clId="{BF0E41C2-696A-4BA3-B709-9DA23E52BC8E}" dt="2025-03-13T21:04:57.191" v="1903" actId="20577"/>
        <pc:sldMkLst>
          <pc:docMk/>
          <pc:sldMk cId="2007653725" sldId="294"/>
        </pc:sldMkLst>
        <pc:spChg chg="mod">
          <ac:chgData name="patricia Gallier" userId="3f132fbf3313de30" providerId="LiveId" clId="{BF0E41C2-696A-4BA3-B709-9DA23E52BC8E}" dt="2025-03-13T21:04:57.191" v="1903" actId="20577"/>
          <ac:spMkLst>
            <pc:docMk/>
            <pc:sldMk cId="2007653725" sldId="294"/>
            <ac:spMk id="6" creationId="{FA4B8D66-BD7A-0112-1193-5D3DA4F3D8A0}"/>
          </ac:spMkLst>
        </pc:spChg>
      </pc:sldChg>
      <pc:sldChg chg="addSp delSp modSp add mod">
        <pc:chgData name="patricia Gallier" userId="3f132fbf3313de30" providerId="LiveId" clId="{BF0E41C2-696A-4BA3-B709-9DA23E52BC8E}" dt="2025-03-13T21:08:31.247" v="1920" actId="962"/>
        <pc:sldMkLst>
          <pc:docMk/>
          <pc:sldMk cId="417278919" sldId="295"/>
        </pc:sldMkLst>
        <pc:picChg chg="add mod">
          <ac:chgData name="patricia Gallier" userId="3f132fbf3313de30" providerId="LiveId" clId="{BF0E41C2-696A-4BA3-B709-9DA23E52BC8E}" dt="2025-03-13T21:08:31.247" v="1920" actId="962"/>
          <ac:picMkLst>
            <pc:docMk/>
            <pc:sldMk cId="417278919" sldId="295"/>
            <ac:picMk id="4" creationId="{87EBB2C7-3AA3-80ED-6C8A-4C9A7CF55238}"/>
          </ac:picMkLst>
        </pc:picChg>
      </pc:sldChg>
      <pc:sldChg chg="addSp delSp modSp add mod">
        <pc:chgData name="patricia Gallier" userId="3f132fbf3313de30" providerId="LiveId" clId="{BF0E41C2-696A-4BA3-B709-9DA23E52BC8E}" dt="2025-03-13T21:10:44.856" v="1941" actId="1076"/>
        <pc:sldMkLst>
          <pc:docMk/>
          <pc:sldMk cId="1013229488" sldId="296"/>
        </pc:sldMkLst>
        <pc:picChg chg="add mod">
          <ac:chgData name="patricia Gallier" userId="3f132fbf3313de30" providerId="LiveId" clId="{BF0E41C2-696A-4BA3-B709-9DA23E52BC8E}" dt="2025-03-13T21:10:33.339" v="1933" actId="1076"/>
          <ac:picMkLst>
            <pc:docMk/>
            <pc:sldMk cId="1013229488" sldId="296"/>
            <ac:picMk id="3" creationId="{CB32ADB3-F9A7-8DA4-2E08-67BCA630AA18}"/>
          </ac:picMkLst>
        </pc:picChg>
        <pc:picChg chg="add mod">
          <ac:chgData name="patricia Gallier" userId="3f132fbf3313de30" providerId="LiveId" clId="{BF0E41C2-696A-4BA3-B709-9DA23E52BC8E}" dt="2025-03-13T21:10:44.856" v="1941" actId="1076"/>
          <ac:picMkLst>
            <pc:docMk/>
            <pc:sldMk cId="1013229488" sldId="296"/>
            <ac:picMk id="6" creationId="{8CAE6FCA-3962-E886-A326-F1CE6BC6226A}"/>
          </ac:picMkLst>
        </pc:picChg>
      </pc:sldChg>
      <pc:sldChg chg="addSp delSp modSp add mod">
        <pc:chgData name="patricia Gallier" userId="3f132fbf3313de30" providerId="LiveId" clId="{BF0E41C2-696A-4BA3-B709-9DA23E52BC8E}" dt="2025-03-14T06:47:26.164" v="2234" actId="14100"/>
        <pc:sldMkLst>
          <pc:docMk/>
          <pc:sldMk cId="1260886795" sldId="297"/>
        </pc:sldMkLst>
        <pc:picChg chg="add mod">
          <ac:chgData name="patricia Gallier" userId="3f132fbf3313de30" providerId="LiveId" clId="{BF0E41C2-696A-4BA3-B709-9DA23E52BC8E}" dt="2025-03-14T06:46:51.292" v="2226" actId="1076"/>
          <ac:picMkLst>
            <pc:docMk/>
            <pc:sldMk cId="1260886795" sldId="297"/>
            <ac:picMk id="3" creationId="{5C5D54F7-DA92-75DF-0D5F-BCB83593965E}"/>
          </ac:picMkLst>
        </pc:picChg>
        <pc:picChg chg="add mod">
          <ac:chgData name="patricia Gallier" userId="3f132fbf3313de30" providerId="LiveId" clId="{BF0E41C2-696A-4BA3-B709-9DA23E52BC8E}" dt="2025-03-14T06:47:26.164" v="2234" actId="14100"/>
          <ac:picMkLst>
            <pc:docMk/>
            <pc:sldMk cId="1260886795" sldId="297"/>
            <ac:picMk id="7172" creationId="{8B121B57-8869-6607-4B13-4BE42B34D901}"/>
          </ac:picMkLst>
        </pc:picChg>
      </pc:sldChg>
      <pc:sldChg chg="addSp delSp modSp add mod">
        <pc:chgData name="patricia Gallier" userId="3f132fbf3313de30" providerId="LiveId" clId="{BF0E41C2-696A-4BA3-B709-9DA23E52BC8E}" dt="2025-03-14T07:02:45.474" v="2348" actId="1076"/>
        <pc:sldMkLst>
          <pc:docMk/>
          <pc:sldMk cId="157985054" sldId="298"/>
        </pc:sldMkLst>
        <pc:picChg chg="add mod">
          <ac:chgData name="patricia Gallier" userId="3f132fbf3313de30" providerId="LiveId" clId="{BF0E41C2-696A-4BA3-B709-9DA23E52BC8E}" dt="2025-03-14T07:02:44.009" v="2347" actId="14100"/>
          <ac:picMkLst>
            <pc:docMk/>
            <pc:sldMk cId="157985054" sldId="298"/>
            <ac:picMk id="2" creationId="{24859C59-D6DD-CC47-3C12-754EAD8A52BD}"/>
          </ac:picMkLst>
        </pc:picChg>
        <pc:picChg chg="add mod">
          <ac:chgData name="patricia Gallier" userId="3f132fbf3313de30" providerId="LiveId" clId="{BF0E41C2-696A-4BA3-B709-9DA23E52BC8E}" dt="2025-03-14T07:02:45.474" v="2348" actId="1076"/>
          <ac:picMkLst>
            <pc:docMk/>
            <pc:sldMk cId="157985054" sldId="298"/>
            <ac:picMk id="3" creationId="{8CBEA5CF-01C2-E967-1E19-8CFBD56BE912}"/>
          </ac:picMkLst>
        </pc:picChg>
      </pc:sldChg>
      <pc:sldChg chg="modSp add mod ord">
        <pc:chgData name="patricia Gallier" userId="3f132fbf3313de30" providerId="LiveId" clId="{BF0E41C2-696A-4BA3-B709-9DA23E52BC8E}" dt="2025-03-13T21:30:00.703" v="1992"/>
        <pc:sldMkLst>
          <pc:docMk/>
          <pc:sldMk cId="3054174253" sldId="299"/>
        </pc:sldMkLst>
        <pc:spChg chg="mod">
          <ac:chgData name="patricia Gallier" userId="3f132fbf3313de30" providerId="LiveId" clId="{BF0E41C2-696A-4BA3-B709-9DA23E52BC8E}" dt="2025-03-13T21:29:45.875" v="1990" actId="20577"/>
          <ac:spMkLst>
            <pc:docMk/>
            <pc:sldMk cId="3054174253" sldId="299"/>
            <ac:spMk id="6" creationId="{91F2A91D-D094-AABB-A0E0-8500DCFEBD70}"/>
          </ac:spMkLst>
        </pc:spChg>
      </pc:sldChg>
      <pc:sldChg chg="addSp modSp add mod">
        <pc:chgData name="patricia Gallier" userId="3f132fbf3313de30" providerId="LiveId" clId="{BF0E41C2-696A-4BA3-B709-9DA23E52BC8E}" dt="2025-03-14T08:07:04.162" v="2972" actId="1076"/>
        <pc:sldMkLst>
          <pc:docMk/>
          <pc:sldMk cId="658294522" sldId="300"/>
        </pc:sldMkLst>
        <pc:picChg chg="mod">
          <ac:chgData name="patricia Gallier" userId="3f132fbf3313de30" providerId="LiveId" clId="{BF0E41C2-696A-4BA3-B709-9DA23E52BC8E}" dt="2025-03-14T08:07:04.162" v="2972" actId="1076"/>
          <ac:picMkLst>
            <pc:docMk/>
            <pc:sldMk cId="658294522" sldId="300"/>
            <ac:picMk id="3" creationId="{674E4A9B-3BE4-C95D-7805-01656FDB4686}"/>
          </ac:picMkLst>
        </pc:picChg>
        <pc:picChg chg="add mod">
          <ac:chgData name="patricia Gallier" userId="3f132fbf3313de30" providerId="LiveId" clId="{BF0E41C2-696A-4BA3-B709-9DA23E52BC8E}" dt="2025-03-14T08:07:02.499" v="2971" actId="1076"/>
          <ac:picMkLst>
            <pc:docMk/>
            <pc:sldMk cId="658294522" sldId="300"/>
            <ac:picMk id="35842" creationId="{F40AD878-1252-41D4-C3FF-38EA13D77A3B}"/>
          </ac:picMkLst>
        </pc:picChg>
        <pc:picChg chg="add mod">
          <ac:chgData name="patricia Gallier" userId="3f132fbf3313de30" providerId="LiveId" clId="{BF0E41C2-696A-4BA3-B709-9DA23E52BC8E}" dt="2025-03-14T08:07:01.596" v="2970" actId="1076"/>
          <ac:picMkLst>
            <pc:docMk/>
            <pc:sldMk cId="658294522" sldId="300"/>
            <ac:picMk id="35844" creationId="{3A9F7E40-CA9D-72A4-D079-79EE187323FC}"/>
          </ac:picMkLst>
        </pc:picChg>
      </pc:sldChg>
      <pc:sldChg chg="addSp delSp modSp add mod">
        <pc:chgData name="patricia Gallier" userId="3f132fbf3313de30" providerId="LiveId" clId="{BF0E41C2-696A-4BA3-B709-9DA23E52BC8E}" dt="2025-03-14T07:53:47.058" v="2895" actId="14100"/>
        <pc:sldMkLst>
          <pc:docMk/>
          <pc:sldMk cId="4013562186" sldId="301"/>
        </pc:sldMkLst>
        <pc:picChg chg="add mod">
          <ac:chgData name="patricia Gallier" userId="3f132fbf3313de30" providerId="LiveId" clId="{BF0E41C2-696A-4BA3-B709-9DA23E52BC8E}" dt="2025-03-14T07:53:18.849" v="2886" actId="1076"/>
          <ac:picMkLst>
            <pc:docMk/>
            <pc:sldMk cId="4013562186" sldId="301"/>
            <ac:picMk id="4" creationId="{53AB65BA-9C39-C94D-2DFE-CABAEA7291DD}"/>
          </ac:picMkLst>
        </pc:picChg>
        <pc:picChg chg="add mod">
          <ac:chgData name="patricia Gallier" userId="3f132fbf3313de30" providerId="LiveId" clId="{BF0E41C2-696A-4BA3-B709-9DA23E52BC8E}" dt="2025-03-14T07:53:47.058" v="2895" actId="14100"/>
          <ac:picMkLst>
            <pc:docMk/>
            <pc:sldMk cId="4013562186" sldId="301"/>
            <ac:picMk id="31746" creationId="{0DFECC03-80B8-9619-117B-73CACD75408A}"/>
          </ac:picMkLst>
        </pc:picChg>
      </pc:sldChg>
      <pc:sldChg chg="addSp delSp modSp add mod">
        <pc:chgData name="patricia Gallier" userId="3f132fbf3313de30" providerId="LiveId" clId="{BF0E41C2-696A-4BA3-B709-9DA23E52BC8E}" dt="2025-03-14T08:36:44.599" v="3043" actId="1076"/>
        <pc:sldMkLst>
          <pc:docMk/>
          <pc:sldMk cId="1193348967" sldId="302"/>
        </pc:sldMkLst>
        <pc:spChg chg="mod">
          <ac:chgData name="patricia Gallier" userId="3f132fbf3313de30" providerId="LiveId" clId="{BF0E41C2-696A-4BA3-B709-9DA23E52BC8E}" dt="2025-03-14T06:33:33.365" v="2094" actId="1037"/>
          <ac:spMkLst>
            <pc:docMk/>
            <pc:sldMk cId="1193348967" sldId="302"/>
            <ac:spMk id="2" creationId="{7629EF03-DBB2-EC17-237D-A3F587903B5B}"/>
          </ac:spMkLst>
        </pc:spChg>
        <pc:picChg chg="add mod">
          <ac:chgData name="patricia Gallier" userId="3f132fbf3313de30" providerId="LiveId" clId="{BF0E41C2-696A-4BA3-B709-9DA23E52BC8E}" dt="2025-03-14T08:36:44.599" v="3043" actId="1076"/>
          <ac:picMkLst>
            <pc:docMk/>
            <pc:sldMk cId="1193348967" sldId="302"/>
            <ac:picMk id="4" creationId="{ED73BA47-F826-C64E-C016-24657E68AF89}"/>
          </ac:picMkLst>
        </pc:picChg>
        <pc:picChg chg="add mod">
          <ac:chgData name="patricia Gallier" userId="3f132fbf3313de30" providerId="LiveId" clId="{BF0E41C2-696A-4BA3-B709-9DA23E52BC8E}" dt="2025-03-14T08:36:43.083" v="3042" actId="1076"/>
          <ac:picMkLst>
            <pc:docMk/>
            <pc:sldMk cId="1193348967" sldId="302"/>
            <ac:picMk id="2050" creationId="{B5B3FC2D-FEA8-72E2-6B9F-25D6672F8B8E}"/>
          </ac:picMkLst>
        </pc:picChg>
      </pc:sldChg>
      <pc:sldChg chg="addSp delSp modSp add del mod">
        <pc:chgData name="patricia Gallier" userId="3f132fbf3313de30" providerId="LiveId" clId="{BF0E41C2-696A-4BA3-B709-9DA23E52BC8E}" dt="2025-03-14T06:31:01.395" v="2070" actId="47"/>
        <pc:sldMkLst>
          <pc:docMk/>
          <pc:sldMk cId="3872507717" sldId="302"/>
        </pc:sldMkLst>
      </pc:sldChg>
      <pc:sldChg chg="addSp delSp modSp add mod">
        <pc:chgData name="patricia Gallier" userId="3f132fbf3313de30" providerId="LiveId" clId="{BF0E41C2-696A-4BA3-B709-9DA23E52BC8E}" dt="2025-03-14T06:43:43.447" v="2215" actId="1076"/>
        <pc:sldMkLst>
          <pc:docMk/>
          <pc:sldMk cId="2203198382" sldId="303"/>
        </pc:sldMkLst>
        <pc:picChg chg="add mod">
          <ac:chgData name="patricia Gallier" userId="3f132fbf3313de30" providerId="LiveId" clId="{BF0E41C2-696A-4BA3-B709-9DA23E52BC8E}" dt="2025-03-14T06:43:41.681" v="2214" actId="1076"/>
          <ac:picMkLst>
            <pc:docMk/>
            <pc:sldMk cId="2203198382" sldId="303"/>
            <ac:picMk id="5122" creationId="{0383B01C-AD0B-083D-97BE-FA076F1ECDAC}"/>
          </ac:picMkLst>
        </pc:picChg>
        <pc:picChg chg="add mod">
          <ac:chgData name="patricia Gallier" userId="3f132fbf3313de30" providerId="LiveId" clId="{BF0E41C2-696A-4BA3-B709-9DA23E52BC8E}" dt="2025-03-14T06:43:43.447" v="2215" actId="1076"/>
          <ac:picMkLst>
            <pc:docMk/>
            <pc:sldMk cId="2203198382" sldId="303"/>
            <ac:picMk id="5124" creationId="{AD894199-5F65-6C33-5216-5ADBD1A1179E}"/>
          </ac:picMkLst>
        </pc:picChg>
      </pc:sldChg>
      <pc:sldChg chg="addSp delSp modSp add mod">
        <pc:chgData name="patricia Gallier" userId="3f132fbf3313de30" providerId="LiveId" clId="{BF0E41C2-696A-4BA3-B709-9DA23E52BC8E}" dt="2025-03-14T07:08:34.117" v="2393" actId="14100"/>
        <pc:sldMkLst>
          <pc:docMk/>
          <pc:sldMk cId="565778269" sldId="304"/>
        </pc:sldMkLst>
        <pc:picChg chg="mod">
          <ac:chgData name="patricia Gallier" userId="3f132fbf3313de30" providerId="LiveId" clId="{BF0E41C2-696A-4BA3-B709-9DA23E52BC8E}" dt="2025-03-14T07:08:23.471" v="2389" actId="1076"/>
          <ac:picMkLst>
            <pc:docMk/>
            <pc:sldMk cId="565778269" sldId="304"/>
            <ac:picMk id="7" creationId="{6FDF3FD7-B608-0E33-85FC-508399D3CE9C}"/>
          </ac:picMkLst>
        </pc:picChg>
        <pc:picChg chg="add mod">
          <ac:chgData name="patricia Gallier" userId="3f132fbf3313de30" providerId="LiveId" clId="{BF0E41C2-696A-4BA3-B709-9DA23E52BC8E}" dt="2025-03-14T07:08:34.117" v="2393" actId="14100"/>
          <ac:picMkLst>
            <pc:docMk/>
            <pc:sldMk cId="565778269" sldId="304"/>
            <ac:picMk id="16386" creationId="{9C37D2B8-B08D-8987-5C54-50BCD6D9DFB0}"/>
          </ac:picMkLst>
        </pc:picChg>
      </pc:sldChg>
      <pc:sldChg chg="addSp delSp modSp add mod">
        <pc:chgData name="patricia Gallier" userId="3f132fbf3313de30" providerId="LiveId" clId="{BF0E41C2-696A-4BA3-B709-9DA23E52BC8E}" dt="2025-03-14T06:52:54.874" v="2275" actId="1076"/>
        <pc:sldMkLst>
          <pc:docMk/>
          <pc:sldMk cId="597756208" sldId="305"/>
        </pc:sldMkLst>
        <pc:picChg chg="add mod">
          <ac:chgData name="patricia Gallier" userId="3f132fbf3313de30" providerId="LiveId" clId="{BF0E41C2-696A-4BA3-B709-9DA23E52BC8E}" dt="2025-03-14T06:52:52.993" v="2274" actId="1076"/>
          <ac:picMkLst>
            <pc:docMk/>
            <pc:sldMk cId="597756208" sldId="305"/>
            <ac:picMk id="9218" creationId="{8546636F-A8CC-79C2-657E-E78A156950D4}"/>
          </ac:picMkLst>
        </pc:picChg>
        <pc:picChg chg="add mod">
          <ac:chgData name="patricia Gallier" userId="3f132fbf3313de30" providerId="LiveId" clId="{BF0E41C2-696A-4BA3-B709-9DA23E52BC8E}" dt="2025-03-14T06:52:54.874" v="2275" actId="1076"/>
          <ac:picMkLst>
            <pc:docMk/>
            <pc:sldMk cId="597756208" sldId="305"/>
            <ac:picMk id="9220" creationId="{A1D272C4-6E85-A5DA-4BB7-AB50D6CF177D}"/>
          </ac:picMkLst>
        </pc:picChg>
      </pc:sldChg>
      <pc:sldChg chg="add del">
        <pc:chgData name="patricia Gallier" userId="3f132fbf3313de30" providerId="LiveId" clId="{BF0E41C2-696A-4BA3-B709-9DA23E52BC8E}" dt="2025-03-14T06:51:24.593" v="2258" actId="2696"/>
        <pc:sldMkLst>
          <pc:docMk/>
          <pc:sldMk cId="758567308" sldId="305"/>
        </pc:sldMkLst>
      </pc:sldChg>
      <pc:sldChg chg="addSp delSp modSp add">
        <pc:chgData name="patricia Gallier" userId="3f132fbf3313de30" providerId="LiveId" clId="{BF0E41C2-696A-4BA3-B709-9DA23E52BC8E}" dt="2025-03-14T06:55:54.038" v="2310" actId="1076"/>
        <pc:sldMkLst>
          <pc:docMk/>
          <pc:sldMk cId="3182298414" sldId="306"/>
        </pc:sldMkLst>
        <pc:picChg chg="add mod">
          <ac:chgData name="patricia Gallier" userId="3f132fbf3313de30" providerId="LiveId" clId="{BF0E41C2-696A-4BA3-B709-9DA23E52BC8E}" dt="2025-03-14T06:55:05.251" v="2298" actId="14100"/>
          <ac:picMkLst>
            <pc:docMk/>
            <pc:sldMk cId="3182298414" sldId="306"/>
            <ac:picMk id="10242" creationId="{9D56592C-E901-553F-F150-AB9B9E2534B4}"/>
          </ac:picMkLst>
        </pc:picChg>
        <pc:picChg chg="add mod">
          <ac:chgData name="patricia Gallier" userId="3f132fbf3313de30" providerId="LiveId" clId="{BF0E41C2-696A-4BA3-B709-9DA23E52BC8E}" dt="2025-03-14T06:55:11.915" v="2300" actId="1076"/>
          <ac:picMkLst>
            <pc:docMk/>
            <pc:sldMk cId="3182298414" sldId="306"/>
            <ac:picMk id="10244" creationId="{40E2E2CA-8009-8168-C08E-54AC7BB89C0E}"/>
          </ac:picMkLst>
        </pc:picChg>
        <pc:picChg chg="add mod">
          <ac:chgData name="patricia Gallier" userId="3f132fbf3313de30" providerId="LiveId" clId="{BF0E41C2-696A-4BA3-B709-9DA23E52BC8E}" dt="2025-03-14T06:54:59.242" v="2294" actId="1076"/>
          <ac:picMkLst>
            <pc:docMk/>
            <pc:sldMk cId="3182298414" sldId="306"/>
            <ac:picMk id="10246" creationId="{68EBDADF-78A4-CDFE-EC74-19C38093E7C4}"/>
          </ac:picMkLst>
        </pc:picChg>
        <pc:picChg chg="add mod">
          <ac:chgData name="patricia Gallier" userId="3f132fbf3313de30" providerId="LiveId" clId="{BF0E41C2-696A-4BA3-B709-9DA23E52BC8E}" dt="2025-03-14T06:55:54.038" v="2310" actId="1076"/>
          <ac:picMkLst>
            <pc:docMk/>
            <pc:sldMk cId="3182298414" sldId="306"/>
            <ac:picMk id="10248" creationId="{78670975-25F8-E446-CCA3-8C119F887556}"/>
          </ac:picMkLst>
        </pc:picChg>
      </pc:sldChg>
      <pc:sldChg chg="addSp delSp modSp add mod">
        <pc:chgData name="patricia Gallier" userId="3f132fbf3313de30" providerId="LiveId" clId="{BF0E41C2-696A-4BA3-B709-9DA23E52BC8E}" dt="2025-03-14T06:58:38.399" v="2325" actId="1076"/>
        <pc:sldMkLst>
          <pc:docMk/>
          <pc:sldMk cId="1228180542" sldId="307"/>
        </pc:sldMkLst>
        <pc:picChg chg="add mod">
          <ac:chgData name="patricia Gallier" userId="3f132fbf3313de30" providerId="LiveId" clId="{BF0E41C2-696A-4BA3-B709-9DA23E52BC8E}" dt="2025-03-14T06:58:38.399" v="2325" actId="1076"/>
          <ac:picMkLst>
            <pc:docMk/>
            <pc:sldMk cId="1228180542" sldId="307"/>
            <ac:picMk id="11266" creationId="{62AA0F11-3234-EFDC-4F21-7365E2005F01}"/>
          </ac:picMkLst>
        </pc:picChg>
        <pc:picChg chg="add mod">
          <ac:chgData name="patricia Gallier" userId="3f132fbf3313de30" providerId="LiveId" clId="{BF0E41C2-696A-4BA3-B709-9DA23E52BC8E}" dt="2025-03-14T06:58:36.610" v="2324" actId="1076"/>
          <ac:picMkLst>
            <pc:docMk/>
            <pc:sldMk cId="1228180542" sldId="307"/>
            <ac:picMk id="11268" creationId="{AD779593-B9EE-DE4B-816E-376DA1035E26}"/>
          </ac:picMkLst>
        </pc:picChg>
      </pc:sldChg>
      <pc:sldChg chg="addSp delSp modSp add">
        <pc:chgData name="patricia Gallier" userId="3f132fbf3313de30" providerId="LiveId" clId="{BF0E41C2-696A-4BA3-B709-9DA23E52BC8E}" dt="2025-03-14T07:50:53.408" v="2875" actId="1076"/>
        <pc:sldMkLst>
          <pc:docMk/>
          <pc:sldMk cId="129115903" sldId="308"/>
        </pc:sldMkLst>
        <pc:picChg chg="add mod">
          <ac:chgData name="patricia Gallier" userId="3f132fbf3313de30" providerId="LiveId" clId="{BF0E41C2-696A-4BA3-B709-9DA23E52BC8E}" dt="2025-03-14T07:50:52.202" v="2874" actId="1076"/>
          <ac:picMkLst>
            <pc:docMk/>
            <pc:sldMk cId="129115903" sldId="308"/>
            <ac:picMk id="12290" creationId="{604C3AB9-11B1-0A3B-19CA-7D2DE4E758F0}"/>
          </ac:picMkLst>
        </pc:picChg>
        <pc:picChg chg="add mod">
          <ac:chgData name="patricia Gallier" userId="3f132fbf3313de30" providerId="LiveId" clId="{BF0E41C2-696A-4BA3-B709-9DA23E52BC8E}" dt="2025-03-14T07:50:53.408" v="2875" actId="1076"/>
          <ac:picMkLst>
            <pc:docMk/>
            <pc:sldMk cId="129115903" sldId="308"/>
            <ac:picMk id="12294" creationId="{FF8BC017-25D0-8D85-A11B-90CD48FF409E}"/>
          </ac:picMkLst>
        </pc:picChg>
      </pc:sldChg>
      <pc:sldChg chg="addSp delSp modSp add mod">
        <pc:chgData name="patricia Gallier" userId="3f132fbf3313de30" providerId="LiveId" clId="{BF0E41C2-696A-4BA3-B709-9DA23E52BC8E}" dt="2025-03-14T07:49:36.791" v="2861" actId="1076"/>
        <pc:sldMkLst>
          <pc:docMk/>
          <pc:sldMk cId="1010675132" sldId="309"/>
        </pc:sldMkLst>
        <pc:picChg chg="add mod">
          <ac:chgData name="patricia Gallier" userId="3f132fbf3313de30" providerId="LiveId" clId="{BF0E41C2-696A-4BA3-B709-9DA23E52BC8E}" dt="2025-03-14T07:49:34.211" v="2860" actId="1076"/>
          <ac:picMkLst>
            <pc:docMk/>
            <pc:sldMk cId="1010675132" sldId="309"/>
            <ac:picMk id="13314" creationId="{A9977571-C5A0-1F79-23CE-2B3075276A94}"/>
          </ac:picMkLst>
        </pc:picChg>
        <pc:picChg chg="add mod">
          <ac:chgData name="patricia Gallier" userId="3f132fbf3313de30" providerId="LiveId" clId="{BF0E41C2-696A-4BA3-B709-9DA23E52BC8E}" dt="2025-03-14T07:49:36.791" v="2861" actId="1076"/>
          <ac:picMkLst>
            <pc:docMk/>
            <pc:sldMk cId="1010675132" sldId="309"/>
            <ac:picMk id="13316" creationId="{D297BEB5-515A-FA6A-01F3-51602F2A6B1A}"/>
          </ac:picMkLst>
        </pc:picChg>
      </pc:sldChg>
      <pc:sldChg chg="addSp delSp modSp add mod">
        <pc:chgData name="patricia Gallier" userId="3f132fbf3313de30" providerId="LiveId" clId="{BF0E41C2-696A-4BA3-B709-9DA23E52BC8E}" dt="2025-03-14T07:06:33.472" v="2374" actId="1076"/>
        <pc:sldMkLst>
          <pc:docMk/>
          <pc:sldMk cId="572675123" sldId="310"/>
        </pc:sldMkLst>
        <pc:picChg chg="add mod">
          <ac:chgData name="patricia Gallier" userId="3f132fbf3313de30" providerId="LiveId" clId="{BF0E41C2-696A-4BA3-B709-9DA23E52BC8E}" dt="2025-03-14T07:05:43.496" v="2360" actId="1076"/>
          <ac:picMkLst>
            <pc:docMk/>
            <pc:sldMk cId="572675123" sldId="310"/>
            <ac:picMk id="14338" creationId="{9215F460-7015-DEBD-0145-D945AE22521A}"/>
          </ac:picMkLst>
        </pc:picChg>
        <pc:picChg chg="add mod">
          <ac:chgData name="patricia Gallier" userId="3f132fbf3313de30" providerId="LiveId" clId="{BF0E41C2-696A-4BA3-B709-9DA23E52BC8E}" dt="2025-03-14T07:06:33.472" v="2374" actId="1076"/>
          <ac:picMkLst>
            <pc:docMk/>
            <pc:sldMk cId="572675123" sldId="310"/>
            <ac:picMk id="14340" creationId="{87297A9B-3D63-9684-7835-84ED7B4BFA3A}"/>
          </ac:picMkLst>
        </pc:picChg>
        <pc:picChg chg="add mod">
          <ac:chgData name="patricia Gallier" userId="3f132fbf3313de30" providerId="LiveId" clId="{BF0E41C2-696A-4BA3-B709-9DA23E52BC8E}" dt="2025-03-14T07:06:32.183" v="2373" actId="1076"/>
          <ac:picMkLst>
            <pc:docMk/>
            <pc:sldMk cId="572675123" sldId="310"/>
            <ac:picMk id="14342" creationId="{CFE78A87-FF23-12B2-24ED-D4C5366B6D27}"/>
          </ac:picMkLst>
        </pc:picChg>
      </pc:sldChg>
      <pc:sldChg chg="addSp delSp modSp add">
        <pc:chgData name="patricia Gallier" userId="3f132fbf3313de30" providerId="LiveId" clId="{BF0E41C2-696A-4BA3-B709-9DA23E52BC8E}" dt="2025-03-14T07:07:48.774" v="2388" actId="14100"/>
        <pc:sldMkLst>
          <pc:docMk/>
          <pc:sldMk cId="431473417" sldId="311"/>
        </pc:sldMkLst>
        <pc:picChg chg="add mod">
          <ac:chgData name="patricia Gallier" userId="3f132fbf3313de30" providerId="LiveId" clId="{BF0E41C2-696A-4BA3-B709-9DA23E52BC8E}" dt="2025-03-14T07:07:23.450" v="2382" actId="1076"/>
          <ac:picMkLst>
            <pc:docMk/>
            <pc:sldMk cId="431473417" sldId="311"/>
            <ac:picMk id="15362" creationId="{BB406DE4-B530-9F9A-1CF6-5EA34D16342E}"/>
          </ac:picMkLst>
        </pc:picChg>
        <pc:picChg chg="add mod">
          <ac:chgData name="patricia Gallier" userId="3f132fbf3313de30" providerId="LiveId" clId="{BF0E41C2-696A-4BA3-B709-9DA23E52BC8E}" dt="2025-03-14T07:07:48.774" v="2388" actId="14100"/>
          <ac:picMkLst>
            <pc:docMk/>
            <pc:sldMk cId="431473417" sldId="311"/>
            <ac:picMk id="15364" creationId="{5E5C06C0-DB4F-02E7-6940-92BE6BCAA467}"/>
          </ac:picMkLst>
        </pc:picChg>
      </pc:sldChg>
      <pc:sldChg chg="addSp delSp modSp add mod">
        <pc:chgData name="patricia Gallier" userId="3f132fbf3313de30" providerId="LiveId" clId="{BF0E41C2-696A-4BA3-B709-9DA23E52BC8E}" dt="2025-03-14T07:10:49.301" v="2406" actId="1076"/>
        <pc:sldMkLst>
          <pc:docMk/>
          <pc:sldMk cId="3376899328" sldId="312"/>
        </pc:sldMkLst>
        <pc:picChg chg="add mod">
          <ac:chgData name="patricia Gallier" userId="3f132fbf3313de30" providerId="LiveId" clId="{BF0E41C2-696A-4BA3-B709-9DA23E52BC8E}" dt="2025-03-14T07:10:20.910" v="2400" actId="1076"/>
          <ac:picMkLst>
            <pc:docMk/>
            <pc:sldMk cId="3376899328" sldId="312"/>
            <ac:picMk id="17410" creationId="{DC236965-494A-406E-E675-DB64975D09BB}"/>
          </ac:picMkLst>
        </pc:picChg>
        <pc:picChg chg="add mod">
          <ac:chgData name="patricia Gallier" userId="3f132fbf3313de30" providerId="LiveId" clId="{BF0E41C2-696A-4BA3-B709-9DA23E52BC8E}" dt="2025-03-14T07:10:49.301" v="2406" actId="1076"/>
          <ac:picMkLst>
            <pc:docMk/>
            <pc:sldMk cId="3376899328" sldId="312"/>
            <ac:picMk id="17414" creationId="{FBE05D22-4B3A-25E3-225A-86878A4EF215}"/>
          </ac:picMkLst>
        </pc:picChg>
      </pc:sldChg>
      <pc:sldChg chg="addSp delSp modSp add mod">
        <pc:chgData name="patricia Gallier" userId="3f132fbf3313de30" providerId="LiveId" clId="{BF0E41C2-696A-4BA3-B709-9DA23E52BC8E}" dt="2025-03-14T07:13:27.775" v="2431" actId="1076"/>
        <pc:sldMkLst>
          <pc:docMk/>
          <pc:sldMk cId="1227457153" sldId="313"/>
        </pc:sldMkLst>
        <pc:picChg chg="add mod">
          <ac:chgData name="patricia Gallier" userId="3f132fbf3313de30" providerId="LiveId" clId="{BF0E41C2-696A-4BA3-B709-9DA23E52BC8E}" dt="2025-03-14T07:13:27.775" v="2431" actId="1076"/>
          <ac:picMkLst>
            <pc:docMk/>
            <pc:sldMk cId="1227457153" sldId="313"/>
            <ac:picMk id="19458" creationId="{47A10563-C240-4091-D980-1FD4B03871C3}"/>
          </ac:picMkLst>
        </pc:picChg>
        <pc:picChg chg="add mod">
          <ac:chgData name="patricia Gallier" userId="3f132fbf3313de30" providerId="LiveId" clId="{BF0E41C2-696A-4BA3-B709-9DA23E52BC8E}" dt="2025-03-14T07:13:25.099" v="2430" actId="1076"/>
          <ac:picMkLst>
            <pc:docMk/>
            <pc:sldMk cId="1227457153" sldId="313"/>
            <ac:picMk id="19460" creationId="{A22E6BE2-78E3-3191-F0C7-4A6CB7B61697}"/>
          </ac:picMkLst>
        </pc:picChg>
      </pc:sldChg>
      <pc:sldChg chg="addSp delSp modSp add">
        <pc:chgData name="patricia Gallier" userId="3f132fbf3313de30" providerId="LiveId" clId="{BF0E41C2-696A-4BA3-B709-9DA23E52BC8E}" dt="2025-03-14T07:14:52.806" v="2440" actId="1076"/>
        <pc:sldMkLst>
          <pc:docMk/>
          <pc:sldMk cId="755783929" sldId="314"/>
        </pc:sldMkLst>
        <pc:picChg chg="add mod">
          <ac:chgData name="patricia Gallier" userId="3f132fbf3313de30" providerId="LiveId" clId="{BF0E41C2-696A-4BA3-B709-9DA23E52BC8E}" dt="2025-03-14T07:14:32.929" v="2437" actId="1076"/>
          <ac:picMkLst>
            <pc:docMk/>
            <pc:sldMk cId="755783929" sldId="314"/>
            <ac:picMk id="20482" creationId="{4ED8680A-CED4-DF4B-8192-2D80C604FF9C}"/>
          </ac:picMkLst>
        </pc:picChg>
        <pc:picChg chg="add mod">
          <ac:chgData name="patricia Gallier" userId="3f132fbf3313de30" providerId="LiveId" clId="{BF0E41C2-696A-4BA3-B709-9DA23E52BC8E}" dt="2025-03-14T07:14:52.806" v="2440" actId="1076"/>
          <ac:picMkLst>
            <pc:docMk/>
            <pc:sldMk cId="755783929" sldId="314"/>
            <ac:picMk id="20484" creationId="{4DEA6D29-5C9A-4840-DBCF-58188321FDD4}"/>
          </ac:picMkLst>
        </pc:picChg>
      </pc:sldChg>
      <pc:sldChg chg="addSp delSp modSp add mod">
        <pc:chgData name="patricia Gallier" userId="3f132fbf3313de30" providerId="LiveId" clId="{BF0E41C2-696A-4BA3-B709-9DA23E52BC8E}" dt="2025-03-14T07:18:44.408" v="2465" actId="14100"/>
        <pc:sldMkLst>
          <pc:docMk/>
          <pc:sldMk cId="3178950836" sldId="315"/>
        </pc:sldMkLst>
        <pc:picChg chg="add mod">
          <ac:chgData name="patricia Gallier" userId="3f132fbf3313de30" providerId="LiveId" clId="{BF0E41C2-696A-4BA3-B709-9DA23E52BC8E}" dt="2025-03-14T07:18:26.595" v="2461" actId="1076"/>
          <ac:picMkLst>
            <pc:docMk/>
            <pc:sldMk cId="3178950836" sldId="315"/>
            <ac:picMk id="22530" creationId="{C83210A4-25EA-5329-725B-02758C4CA5A5}"/>
          </ac:picMkLst>
        </pc:picChg>
        <pc:picChg chg="add mod">
          <ac:chgData name="patricia Gallier" userId="3f132fbf3313de30" providerId="LiveId" clId="{BF0E41C2-696A-4BA3-B709-9DA23E52BC8E}" dt="2025-03-14T07:18:44.408" v="2465" actId="14100"/>
          <ac:picMkLst>
            <pc:docMk/>
            <pc:sldMk cId="3178950836" sldId="315"/>
            <ac:picMk id="22532" creationId="{01A1BF80-95BE-D3FC-2670-8B235ADBFE7D}"/>
          </ac:picMkLst>
        </pc:picChg>
      </pc:sldChg>
      <pc:sldChg chg="addSp delSp modSp add mod">
        <pc:chgData name="patricia Gallier" userId="3f132fbf3313de30" providerId="LiveId" clId="{BF0E41C2-696A-4BA3-B709-9DA23E52BC8E}" dt="2025-03-14T07:22:10.720" v="2470" actId="14100"/>
        <pc:sldMkLst>
          <pc:docMk/>
          <pc:sldMk cId="3663034668" sldId="316"/>
        </pc:sldMkLst>
        <pc:picChg chg="add mod">
          <ac:chgData name="patricia Gallier" userId="3f132fbf3313de30" providerId="LiveId" clId="{BF0E41C2-696A-4BA3-B709-9DA23E52BC8E}" dt="2025-03-14T07:22:10.720" v="2470" actId="14100"/>
          <ac:picMkLst>
            <pc:docMk/>
            <pc:sldMk cId="3663034668" sldId="316"/>
            <ac:picMk id="23554" creationId="{C68EFC77-843C-10B2-1094-4E54F9A73623}"/>
          </ac:picMkLst>
        </pc:picChg>
      </pc:sldChg>
      <pc:sldChg chg="addSp delSp modSp add mod">
        <pc:chgData name="patricia Gallier" userId="3f132fbf3313de30" providerId="LiveId" clId="{BF0E41C2-696A-4BA3-B709-9DA23E52BC8E}" dt="2025-03-14T07:44:45.130" v="2837" actId="1076"/>
        <pc:sldMkLst>
          <pc:docMk/>
          <pc:sldMk cId="2692246080" sldId="317"/>
        </pc:sldMkLst>
        <pc:spChg chg="add mod">
          <ac:chgData name="patricia Gallier" userId="3f132fbf3313de30" providerId="LiveId" clId="{BF0E41C2-696A-4BA3-B709-9DA23E52BC8E}" dt="2025-03-14T07:43:54.869" v="2826" actId="1036"/>
          <ac:spMkLst>
            <pc:docMk/>
            <pc:sldMk cId="2692246080" sldId="317"/>
            <ac:spMk id="3" creationId="{DEAB54BD-3300-9E33-70F0-962229BB70DE}"/>
          </ac:spMkLst>
        </pc:spChg>
        <pc:picChg chg="add mod">
          <ac:chgData name="patricia Gallier" userId="3f132fbf3313de30" providerId="LiveId" clId="{BF0E41C2-696A-4BA3-B709-9DA23E52BC8E}" dt="2025-03-14T07:44:00.424" v="2828" actId="14100"/>
          <ac:picMkLst>
            <pc:docMk/>
            <pc:sldMk cId="2692246080" sldId="317"/>
            <ac:picMk id="24578" creationId="{A180DE66-FC76-5C54-4C39-869E8931E930}"/>
          </ac:picMkLst>
        </pc:picChg>
        <pc:picChg chg="add mod">
          <ac:chgData name="patricia Gallier" userId="3f132fbf3313de30" providerId="LiveId" clId="{BF0E41C2-696A-4BA3-B709-9DA23E52BC8E}" dt="2025-03-14T07:44:05.633" v="2830" actId="1076"/>
          <ac:picMkLst>
            <pc:docMk/>
            <pc:sldMk cId="2692246080" sldId="317"/>
            <ac:picMk id="24580" creationId="{7E44E495-EA67-4974-82A3-A0B0A5B48F5B}"/>
          </ac:picMkLst>
        </pc:picChg>
        <pc:picChg chg="add mod">
          <ac:chgData name="patricia Gallier" userId="3f132fbf3313de30" providerId="LiveId" clId="{BF0E41C2-696A-4BA3-B709-9DA23E52BC8E}" dt="2025-03-14T07:44:14.095" v="2833" actId="1076"/>
          <ac:picMkLst>
            <pc:docMk/>
            <pc:sldMk cId="2692246080" sldId="317"/>
            <ac:picMk id="24582" creationId="{D4F84052-52C4-C00F-184C-CB95685EE8A5}"/>
          </ac:picMkLst>
        </pc:picChg>
        <pc:picChg chg="add mod">
          <ac:chgData name="patricia Gallier" userId="3f132fbf3313de30" providerId="LiveId" clId="{BF0E41C2-696A-4BA3-B709-9DA23E52BC8E}" dt="2025-03-14T07:44:45.130" v="2837" actId="1076"/>
          <ac:picMkLst>
            <pc:docMk/>
            <pc:sldMk cId="2692246080" sldId="317"/>
            <ac:picMk id="24584" creationId="{4F184827-71E1-6618-22A1-D7DB1C8F5DA7}"/>
          </ac:picMkLst>
        </pc:picChg>
      </pc:sldChg>
      <pc:sldChg chg="addSp delSp modSp add mod">
        <pc:chgData name="patricia Gallier" userId="3f132fbf3313de30" providerId="LiveId" clId="{BF0E41C2-696A-4BA3-B709-9DA23E52BC8E}" dt="2025-03-14T07:43:18.042" v="2784" actId="1076"/>
        <pc:sldMkLst>
          <pc:docMk/>
          <pc:sldMk cId="2221865134" sldId="318"/>
        </pc:sldMkLst>
        <pc:picChg chg="add mod">
          <ac:chgData name="patricia Gallier" userId="3f132fbf3313de30" providerId="LiveId" clId="{BF0E41C2-696A-4BA3-B709-9DA23E52BC8E}" dt="2025-03-14T07:42:40.505" v="2776" actId="14100"/>
          <ac:picMkLst>
            <pc:docMk/>
            <pc:sldMk cId="2221865134" sldId="318"/>
            <ac:picMk id="25602" creationId="{EB10CD08-7D19-5E33-6B65-D3885E0AF10F}"/>
          </ac:picMkLst>
        </pc:picChg>
        <pc:picChg chg="add mod">
          <ac:chgData name="patricia Gallier" userId="3f132fbf3313de30" providerId="LiveId" clId="{BF0E41C2-696A-4BA3-B709-9DA23E52BC8E}" dt="2025-03-14T07:42:34.839" v="2774" actId="1076"/>
          <ac:picMkLst>
            <pc:docMk/>
            <pc:sldMk cId="2221865134" sldId="318"/>
            <ac:picMk id="25604" creationId="{31D29562-B811-8E8D-753C-68D1045A8232}"/>
          </ac:picMkLst>
        </pc:picChg>
        <pc:picChg chg="add mod">
          <ac:chgData name="patricia Gallier" userId="3f132fbf3313de30" providerId="LiveId" clId="{BF0E41C2-696A-4BA3-B709-9DA23E52BC8E}" dt="2025-03-14T07:42:28.387" v="2771" actId="1076"/>
          <ac:picMkLst>
            <pc:docMk/>
            <pc:sldMk cId="2221865134" sldId="318"/>
            <ac:picMk id="25606" creationId="{6F931844-8B4E-B047-F66C-86F448210F70}"/>
          </ac:picMkLst>
        </pc:picChg>
        <pc:picChg chg="add mod">
          <ac:chgData name="patricia Gallier" userId="3f132fbf3313de30" providerId="LiveId" clId="{BF0E41C2-696A-4BA3-B709-9DA23E52BC8E}" dt="2025-03-14T07:42:43.130" v="2777" actId="1076"/>
          <ac:picMkLst>
            <pc:docMk/>
            <pc:sldMk cId="2221865134" sldId="318"/>
            <ac:picMk id="25608" creationId="{E7B755F0-E79C-B4B9-48AD-1DF8463DCE67}"/>
          </ac:picMkLst>
        </pc:picChg>
        <pc:picChg chg="add mod">
          <ac:chgData name="patricia Gallier" userId="3f132fbf3313de30" providerId="LiveId" clId="{BF0E41C2-696A-4BA3-B709-9DA23E52BC8E}" dt="2025-03-14T07:42:44.999" v="2778" actId="1076"/>
          <ac:picMkLst>
            <pc:docMk/>
            <pc:sldMk cId="2221865134" sldId="318"/>
            <ac:picMk id="25610" creationId="{5E2D2EEF-0945-4984-89EB-BA6C69200829}"/>
          </ac:picMkLst>
        </pc:picChg>
        <pc:picChg chg="add mod">
          <ac:chgData name="patricia Gallier" userId="3f132fbf3313de30" providerId="LiveId" clId="{BF0E41C2-696A-4BA3-B709-9DA23E52BC8E}" dt="2025-03-14T07:43:18.042" v="2784" actId="1076"/>
          <ac:picMkLst>
            <pc:docMk/>
            <pc:sldMk cId="2221865134" sldId="318"/>
            <ac:picMk id="25612" creationId="{3D6F1913-0FF0-435A-76AB-26167513826A}"/>
          </ac:picMkLst>
        </pc:picChg>
      </pc:sldChg>
      <pc:sldChg chg="addSp delSp modSp add mod">
        <pc:chgData name="patricia Gallier" userId="3f132fbf3313de30" providerId="LiveId" clId="{BF0E41C2-696A-4BA3-B709-9DA23E52BC8E}" dt="2025-03-14T07:34:56.473" v="2587" actId="122"/>
        <pc:sldMkLst>
          <pc:docMk/>
          <pc:sldMk cId="165003869" sldId="319"/>
        </pc:sldMkLst>
        <pc:spChg chg="add mod">
          <ac:chgData name="patricia Gallier" userId="3f132fbf3313de30" providerId="LiveId" clId="{BF0E41C2-696A-4BA3-B709-9DA23E52BC8E}" dt="2025-03-14T07:34:56.473" v="2587" actId="122"/>
          <ac:spMkLst>
            <pc:docMk/>
            <pc:sldMk cId="165003869" sldId="319"/>
            <ac:spMk id="2" creationId="{59E3E894-E560-6006-802B-DA4EA0A415D2}"/>
          </ac:spMkLst>
        </pc:spChg>
        <pc:picChg chg="add mod">
          <ac:chgData name="patricia Gallier" userId="3f132fbf3313de30" providerId="LiveId" clId="{BF0E41C2-696A-4BA3-B709-9DA23E52BC8E}" dt="2025-03-14T07:34:33.984" v="2568" actId="1076"/>
          <ac:picMkLst>
            <pc:docMk/>
            <pc:sldMk cId="165003869" sldId="319"/>
            <ac:picMk id="26626" creationId="{808DF87D-FB02-8B0E-D576-BCBD3F4F1724}"/>
          </ac:picMkLst>
        </pc:picChg>
        <pc:picChg chg="add mod">
          <ac:chgData name="patricia Gallier" userId="3f132fbf3313de30" providerId="LiveId" clId="{BF0E41C2-696A-4BA3-B709-9DA23E52BC8E}" dt="2025-03-14T07:34:40.013" v="2570" actId="1076"/>
          <ac:picMkLst>
            <pc:docMk/>
            <pc:sldMk cId="165003869" sldId="319"/>
            <ac:picMk id="26628" creationId="{0F1598DD-50E1-D651-231D-8C556A80780C}"/>
          </ac:picMkLst>
        </pc:picChg>
      </pc:sldChg>
      <pc:sldChg chg="addSp delSp modSp add mod">
        <pc:chgData name="patricia Gallier" userId="3f132fbf3313de30" providerId="LiveId" clId="{BF0E41C2-696A-4BA3-B709-9DA23E52BC8E}" dt="2025-03-14T07:37:02.239" v="2734" actId="478"/>
        <pc:sldMkLst>
          <pc:docMk/>
          <pc:sldMk cId="1537177982" sldId="320"/>
        </pc:sldMkLst>
        <pc:picChg chg="add mod">
          <ac:chgData name="patricia Gallier" userId="3f132fbf3313de30" providerId="LiveId" clId="{BF0E41C2-696A-4BA3-B709-9DA23E52BC8E}" dt="2025-03-14T07:36:52.419" v="2733" actId="1076"/>
          <ac:picMkLst>
            <pc:docMk/>
            <pc:sldMk cId="1537177982" sldId="320"/>
            <ac:picMk id="27650" creationId="{04688311-0F37-44B7-7CF0-AF2A63CEA7B7}"/>
          </ac:picMkLst>
        </pc:picChg>
        <pc:picChg chg="add mod">
          <ac:chgData name="patricia Gallier" userId="3f132fbf3313de30" providerId="LiveId" clId="{BF0E41C2-696A-4BA3-B709-9DA23E52BC8E}" dt="2025-03-14T07:36:50.544" v="2732" actId="1076"/>
          <ac:picMkLst>
            <pc:docMk/>
            <pc:sldMk cId="1537177982" sldId="320"/>
            <ac:picMk id="27652" creationId="{266D2DDC-8BBA-B7FB-1451-49D34CF48A38}"/>
          </ac:picMkLst>
        </pc:picChg>
      </pc:sldChg>
      <pc:sldChg chg="addSp delSp modSp add mod ord setBg">
        <pc:chgData name="patricia Gallier" userId="3f132fbf3313de30" providerId="LiveId" clId="{BF0E41C2-696A-4BA3-B709-9DA23E52BC8E}" dt="2025-03-14T08:26:22.297" v="3031"/>
        <pc:sldMkLst>
          <pc:docMk/>
          <pc:sldMk cId="1478435643" sldId="321"/>
        </pc:sldMkLst>
        <pc:spChg chg="add">
          <ac:chgData name="patricia Gallier" userId="3f132fbf3313de30" providerId="LiveId" clId="{BF0E41C2-696A-4BA3-B709-9DA23E52BC8E}" dt="2025-03-14T07:45:53.844" v="2847" actId="26606"/>
          <ac:spMkLst>
            <pc:docMk/>
            <pc:sldMk cId="1478435643" sldId="321"/>
            <ac:spMk id="28691" creationId="{85C2136B-77EC-41E9-BDB6-58A4AE1429B7}"/>
          </ac:spMkLst>
        </pc:spChg>
        <pc:spChg chg="add">
          <ac:chgData name="patricia Gallier" userId="3f132fbf3313de30" providerId="LiveId" clId="{BF0E41C2-696A-4BA3-B709-9DA23E52BC8E}" dt="2025-03-14T07:45:53.844" v="2847" actId="26606"/>
          <ac:spMkLst>
            <pc:docMk/>
            <pc:sldMk cId="1478435643" sldId="321"/>
            <ac:spMk id="28697" creationId="{7FBCF2A6-1F18-4B68-B5D2-5B763ED4159A}"/>
          </ac:spMkLst>
        </pc:spChg>
        <pc:spChg chg="add">
          <ac:chgData name="patricia Gallier" userId="3f132fbf3313de30" providerId="LiveId" clId="{BF0E41C2-696A-4BA3-B709-9DA23E52BC8E}" dt="2025-03-14T07:45:53.844" v="2847" actId="26606"/>
          <ac:spMkLst>
            <pc:docMk/>
            <pc:sldMk cId="1478435643" sldId="321"/>
            <ac:spMk id="28699" creationId="{FF3A27FB-A693-4A75-951E-0C77CD98F032}"/>
          </ac:spMkLst>
        </pc:spChg>
        <pc:grpChg chg="add">
          <ac:chgData name="patricia Gallier" userId="3f132fbf3313de30" providerId="LiveId" clId="{BF0E41C2-696A-4BA3-B709-9DA23E52BC8E}" dt="2025-03-14T07:45:53.844" v="2847" actId="26606"/>
          <ac:grpSpMkLst>
            <pc:docMk/>
            <pc:sldMk cId="1478435643" sldId="321"/>
            <ac:grpSpMk id="28679" creationId="{DDE8DE2B-61C1-46D5-BEB8-521321C182C4}"/>
          </ac:grpSpMkLst>
        </pc:grpChg>
        <pc:picChg chg="add mod">
          <ac:chgData name="patricia Gallier" userId="3f132fbf3313de30" providerId="LiveId" clId="{BF0E41C2-696A-4BA3-B709-9DA23E52BC8E}" dt="2025-03-14T07:45:53.844" v="2847" actId="26606"/>
          <ac:picMkLst>
            <pc:docMk/>
            <pc:sldMk cId="1478435643" sldId="321"/>
            <ac:picMk id="28674" creationId="{EF5C0311-0122-5154-7603-06DB096B4CF7}"/>
          </ac:picMkLst>
        </pc:picChg>
        <pc:cxnChg chg="add">
          <ac:chgData name="patricia Gallier" userId="3f132fbf3313de30" providerId="LiveId" clId="{BF0E41C2-696A-4BA3-B709-9DA23E52BC8E}" dt="2025-03-14T07:45:53.844" v="2847" actId="26606"/>
          <ac:cxnSpMkLst>
            <pc:docMk/>
            <pc:sldMk cId="1478435643" sldId="321"/>
            <ac:cxnSpMk id="28693" creationId="{E55891F3-A5E2-4418-8950-25FA2B731209}"/>
          </ac:cxnSpMkLst>
        </pc:cxnChg>
        <pc:cxnChg chg="add">
          <ac:chgData name="patricia Gallier" userId="3f132fbf3313de30" providerId="LiveId" clId="{BF0E41C2-696A-4BA3-B709-9DA23E52BC8E}" dt="2025-03-14T07:45:53.844" v="2847" actId="26606"/>
          <ac:cxnSpMkLst>
            <pc:docMk/>
            <pc:sldMk cId="1478435643" sldId="321"/>
            <ac:cxnSpMk id="28695" creationId="{FB1FCEB1-A7E1-417C-A7EF-AA30D5A0859F}"/>
          </ac:cxnSpMkLst>
        </pc:cxnChg>
      </pc:sldChg>
      <pc:sldChg chg="addSp delSp modSp add mod ord">
        <pc:chgData name="patricia Gallier" userId="3f132fbf3313de30" providerId="LiveId" clId="{BF0E41C2-696A-4BA3-B709-9DA23E52BC8E}" dt="2025-03-14T08:25:47.217" v="3027"/>
        <pc:sldMkLst>
          <pc:docMk/>
          <pc:sldMk cId="2550386787" sldId="322"/>
        </pc:sldMkLst>
        <pc:grpChg chg="add">
          <ac:chgData name="patricia Gallier" userId="3f132fbf3313de30" providerId="LiveId" clId="{BF0E41C2-696A-4BA3-B709-9DA23E52BC8E}" dt="2025-03-14T07:47:25.273" v="2851" actId="26606"/>
          <ac:grpSpMkLst>
            <pc:docMk/>
            <pc:sldMk cId="2550386787" sldId="322"/>
            <ac:grpSpMk id="29703" creationId="{DDE8DE2B-61C1-46D5-BEB8-521321C182C4}"/>
          </ac:grpSpMkLst>
        </pc:grpChg>
        <pc:picChg chg="add mod">
          <ac:chgData name="patricia Gallier" userId="3f132fbf3313de30" providerId="LiveId" clId="{BF0E41C2-696A-4BA3-B709-9DA23E52BC8E}" dt="2025-03-14T07:47:25.273" v="2851" actId="26606"/>
          <ac:picMkLst>
            <pc:docMk/>
            <pc:sldMk cId="2550386787" sldId="322"/>
            <ac:picMk id="29698" creationId="{8B0A812B-CB00-E86F-03B9-FAF160375E5E}"/>
          </ac:picMkLst>
        </pc:picChg>
      </pc:sldChg>
      <pc:sldChg chg="addSp delSp modSp add">
        <pc:chgData name="patricia Gallier" userId="3f132fbf3313de30" providerId="LiveId" clId="{BF0E41C2-696A-4BA3-B709-9DA23E52BC8E}" dt="2025-03-14T07:51:58.883" v="2883" actId="1076"/>
        <pc:sldMkLst>
          <pc:docMk/>
          <pc:sldMk cId="2524596127" sldId="323"/>
        </pc:sldMkLst>
        <pc:picChg chg="mod">
          <ac:chgData name="patricia Gallier" userId="3f132fbf3313de30" providerId="LiveId" clId="{BF0E41C2-696A-4BA3-B709-9DA23E52BC8E}" dt="2025-03-14T07:51:56.745" v="2882" actId="1076"/>
          <ac:picMkLst>
            <pc:docMk/>
            <pc:sldMk cId="2524596127" sldId="323"/>
            <ac:picMk id="12292" creationId="{80038302-B0ED-5C2D-C119-92B03756F42E}"/>
          </ac:picMkLst>
        </pc:picChg>
        <pc:picChg chg="add mod">
          <ac:chgData name="patricia Gallier" userId="3f132fbf3313de30" providerId="LiveId" clId="{BF0E41C2-696A-4BA3-B709-9DA23E52BC8E}" dt="2025-03-14T07:51:58.883" v="2883" actId="1076"/>
          <ac:picMkLst>
            <pc:docMk/>
            <pc:sldMk cId="2524596127" sldId="323"/>
            <ac:picMk id="30722" creationId="{EA8D69EE-305D-B9AF-A8EC-3881FB540CF8}"/>
          </ac:picMkLst>
        </pc:picChg>
      </pc:sldChg>
      <pc:sldChg chg="addSp delSp modSp add">
        <pc:chgData name="patricia Gallier" userId="3f132fbf3313de30" providerId="LiveId" clId="{BF0E41C2-696A-4BA3-B709-9DA23E52BC8E}" dt="2025-03-14T08:05:33.511" v="2947" actId="1076"/>
        <pc:sldMkLst>
          <pc:docMk/>
          <pc:sldMk cId="1807345784" sldId="324"/>
        </pc:sldMkLst>
        <pc:picChg chg="add mod">
          <ac:chgData name="patricia Gallier" userId="3f132fbf3313de30" providerId="LiveId" clId="{BF0E41C2-696A-4BA3-B709-9DA23E52BC8E}" dt="2025-03-14T08:05:32.021" v="2946" actId="1076"/>
          <ac:picMkLst>
            <pc:docMk/>
            <pc:sldMk cId="1807345784" sldId="324"/>
            <ac:picMk id="32770" creationId="{8058371C-50A2-50ED-7F57-21A74A3540F2}"/>
          </ac:picMkLst>
        </pc:picChg>
        <pc:picChg chg="add mod">
          <ac:chgData name="patricia Gallier" userId="3f132fbf3313de30" providerId="LiveId" clId="{BF0E41C2-696A-4BA3-B709-9DA23E52BC8E}" dt="2025-03-14T08:05:33.511" v="2947" actId="1076"/>
          <ac:picMkLst>
            <pc:docMk/>
            <pc:sldMk cId="1807345784" sldId="324"/>
            <ac:picMk id="32772" creationId="{C27E060F-DB41-BAC9-527E-50B427224021}"/>
          </ac:picMkLst>
        </pc:picChg>
      </pc:sldChg>
      <pc:sldChg chg="addSp delSp modSp add mod">
        <pc:chgData name="patricia Gallier" userId="3f132fbf3313de30" providerId="LiveId" clId="{BF0E41C2-696A-4BA3-B709-9DA23E52BC8E}" dt="2025-03-14T08:04:37.509" v="2939" actId="1076"/>
        <pc:sldMkLst>
          <pc:docMk/>
          <pc:sldMk cId="990943657" sldId="325"/>
        </pc:sldMkLst>
        <pc:picChg chg="add mod">
          <ac:chgData name="patricia Gallier" userId="3f132fbf3313de30" providerId="LiveId" clId="{BF0E41C2-696A-4BA3-B709-9DA23E52BC8E}" dt="2025-03-14T08:04:23.124" v="2934" actId="1076"/>
          <ac:picMkLst>
            <pc:docMk/>
            <pc:sldMk cId="990943657" sldId="325"/>
            <ac:picMk id="36866" creationId="{B471EEFE-09AC-7675-6164-EEF62A269180}"/>
          </ac:picMkLst>
        </pc:picChg>
        <pc:picChg chg="add mod">
          <ac:chgData name="patricia Gallier" userId="3f132fbf3313de30" providerId="LiveId" clId="{BF0E41C2-696A-4BA3-B709-9DA23E52BC8E}" dt="2025-03-14T08:04:37.509" v="2939" actId="1076"/>
          <ac:picMkLst>
            <pc:docMk/>
            <pc:sldMk cId="990943657" sldId="325"/>
            <ac:picMk id="36868" creationId="{F9A5307D-33B2-9FD0-A3A5-9B2D2095A10C}"/>
          </ac:picMkLst>
        </pc:picChg>
      </pc:sldChg>
      <pc:sldChg chg="addSp delSp modSp add">
        <pc:chgData name="patricia Gallier" userId="3f132fbf3313de30" providerId="LiveId" clId="{BF0E41C2-696A-4BA3-B709-9DA23E52BC8E}" dt="2025-03-14T08:11:03.722" v="2995" actId="1076"/>
        <pc:sldMkLst>
          <pc:docMk/>
          <pc:sldMk cId="572225780" sldId="326"/>
        </pc:sldMkLst>
        <pc:picChg chg="add mod">
          <ac:chgData name="patricia Gallier" userId="3f132fbf3313de30" providerId="LiveId" clId="{BF0E41C2-696A-4BA3-B709-9DA23E52BC8E}" dt="2025-03-14T08:11:02.297" v="2994" actId="1076"/>
          <ac:picMkLst>
            <pc:docMk/>
            <pc:sldMk cId="572225780" sldId="326"/>
            <ac:picMk id="37892" creationId="{1F7855F7-E804-B26A-C488-A4514A1C33F4}"/>
          </ac:picMkLst>
        </pc:picChg>
        <pc:picChg chg="add mod">
          <ac:chgData name="patricia Gallier" userId="3f132fbf3313de30" providerId="LiveId" clId="{BF0E41C2-696A-4BA3-B709-9DA23E52BC8E}" dt="2025-03-14T08:11:03.722" v="2995" actId="1076"/>
          <ac:picMkLst>
            <pc:docMk/>
            <pc:sldMk cId="572225780" sldId="326"/>
            <ac:picMk id="37894" creationId="{D5E18A59-CF23-CF8A-CE8E-4F9A174376B4}"/>
          </ac:picMkLst>
        </pc:picChg>
      </pc:sldChg>
      <pc:sldChg chg="addSp delSp modSp add mod">
        <pc:chgData name="patricia Gallier" userId="3f132fbf3313de30" providerId="LiveId" clId="{BF0E41C2-696A-4BA3-B709-9DA23E52BC8E}" dt="2025-03-14T08:15:02.631" v="3025" actId="1076"/>
        <pc:sldMkLst>
          <pc:docMk/>
          <pc:sldMk cId="3637396371" sldId="327"/>
        </pc:sldMkLst>
        <pc:picChg chg="add mod">
          <ac:chgData name="patricia Gallier" userId="3f132fbf3313de30" providerId="LiveId" clId="{BF0E41C2-696A-4BA3-B709-9DA23E52BC8E}" dt="2025-03-14T08:14:59.541" v="3023" actId="1076"/>
          <ac:picMkLst>
            <pc:docMk/>
            <pc:sldMk cId="3637396371" sldId="327"/>
            <ac:picMk id="3" creationId="{EB9FF819-2131-7B4F-0F44-E43B1ED0A473}"/>
          </ac:picMkLst>
        </pc:picChg>
        <pc:picChg chg="add mod">
          <ac:chgData name="patricia Gallier" userId="3f132fbf3313de30" providerId="LiveId" clId="{BF0E41C2-696A-4BA3-B709-9DA23E52BC8E}" dt="2025-03-14T08:15:02.631" v="3025" actId="1076"/>
          <ac:picMkLst>
            <pc:docMk/>
            <pc:sldMk cId="3637396371" sldId="327"/>
            <ac:picMk id="5" creationId="{C30B5F7F-B03D-9AA0-5B26-833F10F8AD1F}"/>
          </ac:picMkLst>
        </pc:picChg>
        <pc:picChg chg="add mod">
          <ac:chgData name="patricia Gallier" userId="3f132fbf3313de30" providerId="LiveId" clId="{BF0E41C2-696A-4BA3-B709-9DA23E52BC8E}" dt="2025-03-14T08:14:55.732" v="3020" actId="1076"/>
          <ac:picMkLst>
            <pc:docMk/>
            <pc:sldMk cId="3637396371" sldId="327"/>
            <ac:picMk id="38914" creationId="{5963F67D-BD7C-958F-65D6-3CC31CF8A7BF}"/>
          </ac:picMkLst>
        </pc:picChg>
      </pc:sldChg>
      <pc:sldMasterChg chg="setBg modSldLayout">
        <pc:chgData name="patricia Gallier" userId="3f132fbf3313de30" providerId="LiveId" clId="{BF0E41C2-696A-4BA3-B709-9DA23E52BC8E}" dt="2025-03-13T17:31:01.020" v="1029"/>
        <pc:sldMasterMkLst>
          <pc:docMk/>
          <pc:sldMasterMk cId="2314793403" sldId="2147483750"/>
        </pc:sldMasterMkLst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3675576661" sldId="2147483751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3197975277" sldId="2147483752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3489289752" sldId="2147483753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2720599994" sldId="2147483754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3840350964" sldId="2147483755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3035829485" sldId="2147483756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3137066339" sldId="2147483757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1974826311" sldId="2147483758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3344813295" sldId="2147483759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1717749262" sldId="2147483760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1184187039" sldId="2147483761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283908984" sldId="2147483762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1831307966" sldId="2147483763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2286103285" sldId="2147483764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2319513141" sldId="2147483765"/>
          </pc:sldLayoutMkLst>
        </pc:sldLayoutChg>
        <pc:sldLayoutChg chg="setBg">
          <pc:chgData name="patricia Gallier" userId="3f132fbf3313de30" providerId="LiveId" clId="{BF0E41C2-696A-4BA3-B709-9DA23E52BC8E}" dt="2025-03-13T17:31:01.020" v="1029"/>
          <pc:sldLayoutMkLst>
            <pc:docMk/>
            <pc:sldMasterMk cId="2314793403" sldId="2147483750"/>
            <pc:sldLayoutMk cId="183421389" sldId="2147483766"/>
          </pc:sldLayoutMkLst>
        </pc:sldLayoutChg>
      </pc:sldMasterChg>
    </pc:docChg>
  </pc:docChgLst>
  <pc:docChgLst>
    <pc:chgData name="patricia Gallier" userId="3f132fbf3313de30" providerId="LiveId" clId="{3C2EDA62-7216-4280-934E-1966E7778E0F}"/>
    <pc:docChg chg="custSel addSld modSld sldOrd">
      <pc:chgData name="patricia Gallier" userId="3f132fbf3313de30" providerId="LiveId" clId="{3C2EDA62-7216-4280-934E-1966E7778E0F}" dt="2025-04-18T05:22:58.636" v="67" actId="114"/>
      <pc:docMkLst>
        <pc:docMk/>
      </pc:docMkLst>
      <pc:sldChg chg="addSp delSp modSp new mod ord setBg">
        <pc:chgData name="patricia Gallier" userId="3f132fbf3313de30" providerId="LiveId" clId="{3C2EDA62-7216-4280-934E-1966E7778E0F}" dt="2025-04-18T05:22:58.636" v="67" actId="114"/>
        <pc:sldMkLst>
          <pc:docMk/>
          <pc:sldMk cId="3346078881" sldId="328"/>
        </pc:sldMkLst>
        <pc:spChg chg="del">
          <ac:chgData name="patricia Gallier" userId="3f132fbf3313de30" providerId="LiveId" clId="{3C2EDA62-7216-4280-934E-1966E7778E0F}" dt="2025-04-18T05:20:00.254" v="2" actId="26606"/>
          <ac:spMkLst>
            <pc:docMk/>
            <pc:sldMk cId="3346078881" sldId="328"/>
            <ac:spMk id="2" creationId="{B7E80987-E87C-A3C3-23A2-4EAF37C52D9E}"/>
          </ac:spMkLst>
        </pc:spChg>
        <pc:spChg chg="del">
          <ac:chgData name="patricia Gallier" userId="3f132fbf3313de30" providerId="LiveId" clId="{3C2EDA62-7216-4280-934E-1966E7778E0F}" dt="2025-04-18T05:19:58.279" v="1"/>
          <ac:spMkLst>
            <pc:docMk/>
            <pc:sldMk cId="3346078881" sldId="328"/>
            <ac:spMk id="3" creationId="{F9D17F4A-8D5A-36E1-F02F-D7B5E5AD9B42}"/>
          </ac:spMkLst>
        </pc:spChg>
        <pc:spChg chg="add del mod">
          <ac:chgData name="patricia Gallier" userId="3f132fbf3313de30" providerId="LiveId" clId="{3C2EDA62-7216-4280-934E-1966E7778E0F}" dt="2025-04-18T05:21:33.211" v="11"/>
          <ac:spMkLst>
            <pc:docMk/>
            <pc:sldMk cId="3346078881" sldId="328"/>
            <ac:spMk id="7" creationId="{3CD64E49-786F-49B4-2A6C-0E34FB6CE5AB}"/>
          </ac:spMkLst>
        </pc:spChg>
        <pc:spChg chg="add mod">
          <ac:chgData name="patricia Gallier" userId="3f132fbf3313de30" providerId="LiveId" clId="{3C2EDA62-7216-4280-934E-1966E7778E0F}" dt="2025-04-18T05:22:58.636" v="67" actId="114"/>
          <ac:spMkLst>
            <pc:docMk/>
            <pc:sldMk cId="3346078881" sldId="328"/>
            <ac:spMk id="21" creationId="{7D4ACBED-2971-870B-BADB-FA5EBC62B627}"/>
          </ac:spMkLst>
        </pc:spChg>
        <pc:grpChg chg="add">
          <ac:chgData name="patricia Gallier" userId="3f132fbf3313de30" providerId="LiveId" clId="{3C2EDA62-7216-4280-934E-1966E7778E0F}" dt="2025-04-18T05:20:00.254" v="2" actId="26606"/>
          <ac:grpSpMkLst>
            <pc:docMk/>
            <pc:sldMk cId="3346078881" sldId="328"/>
            <ac:grpSpMk id="10" creationId="{6CE6E43D-FC44-4F15-89C6-7C08E9BDC3FF}"/>
          </ac:grpSpMkLst>
        </pc:grpChg>
        <pc:picChg chg="add del mod">
          <ac:chgData name="patricia Gallier" userId="3f132fbf3313de30" providerId="LiveId" clId="{3C2EDA62-7216-4280-934E-1966E7778E0F}" dt="2025-04-18T05:20:37.178" v="10" actId="478"/>
          <ac:picMkLst>
            <pc:docMk/>
            <pc:sldMk cId="3346078881" sldId="328"/>
            <ac:picMk id="5" creationId="{58EDABE3-84F4-AAD6-125A-B8FFCFE1859E}"/>
          </ac:picMkLst>
        </pc:picChg>
        <pc:picChg chg="add mod">
          <ac:chgData name="patricia Gallier" userId="3f132fbf3313de30" providerId="LiveId" clId="{3C2EDA62-7216-4280-934E-1966E7778E0F}" dt="2025-04-18T05:21:55.701" v="13" actId="1076"/>
          <ac:picMkLst>
            <pc:docMk/>
            <pc:sldMk cId="3346078881" sldId="328"/>
            <ac:picMk id="9" creationId="{875F3796-FA33-86A3-F9A3-558A009C001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7666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492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418703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898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130796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10328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1314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138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7527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897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9999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5096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2948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6633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263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1329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chemeClr val="accent1">
                <a:lumMod val="5000"/>
                <a:lumOff val="95000"/>
                <a:alpha val="64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BA835-12AC-4E8F-955A-EA3F4DE2791F}" type="datetime1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7E7843D-FF13-4365-9478-9625B70A270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9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plante d’intérieur, plante, pot de fleurs&#10;&#10;Le contenu généré par l’IA peut être incorrect.">
            <a:extLst>
              <a:ext uri="{FF2B5EF4-FFF2-40B4-BE49-F238E27FC236}">
                <a16:creationId xmlns:a16="http://schemas.microsoft.com/office/drawing/2014/main" id="{149A9660-B904-29AA-DE2D-5F748C9AF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 r="2" b="2"/>
          <a:stretch/>
        </p:blipFill>
        <p:spPr>
          <a:xfrm>
            <a:off x="4876158" y="10"/>
            <a:ext cx="7315841" cy="685799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2EC3E8C1-51C0-1C69-A442-C8AD34B7A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8924" y="-275415"/>
            <a:ext cx="3380437" cy="850392"/>
          </a:xfrm>
        </p:spPr>
        <p:txBody>
          <a:bodyPr anchor="b">
            <a:normAutofit/>
          </a:bodyPr>
          <a:lstStyle/>
          <a:p>
            <a:pPr algn="ctr"/>
            <a:r>
              <a:rPr lang="fr-FR" sz="1800" dirty="0"/>
              <a:t>Les invités</a:t>
            </a:r>
          </a:p>
        </p:txBody>
      </p:sp>
      <p:pic>
        <p:nvPicPr>
          <p:cNvPr id="9" name="Image 8" descr="Une image contenant habits, personne, homme, jeans&#10;&#10;Le contenu généré par l’IA peut être incorrect.">
            <a:extLst>
              <a:ext uri="{FF2B5EF4-FFF2-40B4-BE49-F238E27FC236}">
                <a16:creationId xmlns:a16="http://schemas.microsoft.com/office/drawing/2014/main" id="{8A12A3C3-D7A6-B39C-18F3-BAAC49F781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696" y="1172475"/>
            <a:ext cx="1785026" cy="2192517"/>
          </a:xfrm>
          <a:prstGeom prst="rect">
            <a:avLst/>
          </a:prstGeom>
        </p:spPr>
      </p:pic>
      <p:pic>
        <p:nvPicPr>
          <p:cNvPr id="22" name="Image 21" descr="Une image contenant habits, personne, homme, plante d’intérieur&#10;&#10;Le contenu généré par l’IA peut être incorrect.">
            <a:extLst>
              <a:ext uri="{FF2B5EF4-FFF2-40B4-BE49-F238E27FC236}">
                <a16:creationId xmlns:a16="http://schemas.microsoft.com/office/drawing/2014/main" id="{75919CF5-28CF-FA00-847B-AFFB9CE1BA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18" y="1962509"/>
            <a:ext cx="2364469" cy="1997246"/>
          </a:xfrm>
          <a:prstGeom prst="rect">
            <a:avLst/>
          </a:prstGeom>
        </p:spPr>
      </p:pic>
      <p:pic>
        <p:nvPicPr>
          <p:cNvPr id="106" name="Image 105" descr="Une image contenant habits, personne">
            <a:extLst>
              <a:ext uri="{FF2B5EF4-FFF2-40B4-BE49-F238E27FC236}">
                <a16:creationId xmlns:a16="http://schemas.microsoft.com/office/drawing/2014/main" id="{3BB9E335-BFCC-1B4F-0081-C93BA019F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203" y="4578082"/>
            <a:ext cx="2319195" cy="1739397"/>
          </a:xfrm>
          <a:prstGeom prst="rect">
            <a:avLst/>
          </a:prstGeom>
        </p:spPr>
      </p:pic>
      <p:sp>
        <p:nvSpPr>
          <p:cNvPr id="107" name="ZoneTexte 106">
            <a:extLst>
              <a:ext uri="{FF2B5EF4-FFF2-40B4-BE49-F238E27FC236}">
                <a16:creationId xmlns:a16="http://schemas.microsoft.com/office/drawing/2014/main" id="{F715B929-5984-0650-E08E-9073169AD931}"/>
              </a:ext>
            </a:extLst>
          </p:cNvPr>
          <p:cNvSpPr txBox="1"/>
          <p:nvPr/>
        </p:nvSpPr>
        <p:spPr>
          <a:xfrm>
            <a:off x="91785" y="3384804"/>
            <a:ext cx="2203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 </a:t>
            </a:r>
            <a:r>
              <a:rPr lang="fr-FR" sz="1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Hiramatsu</a:t>
            </a:r>
            <a:r>
              <a:rPr lang="fr-F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(japon</a:t>
            </a:r>
            <a:r>
              <a:rPr lang="fr-FR" sz="16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9E38B8D9-1624-096F-8B5A-E703C0C77B41}"/>
              </a:ext>
            </a:extLst>
          </p:cNvPr>
          <p:cNvSpPr txBox="1"/>
          <p:nvPr/>
        </p:nvSpPr>
        <p:spPr>
          <a:xfrm>
            <a:off x="2295144" y="3986784"/>
            <a:ext cx="2342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Ryan Neil (USA) 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905C7280-0CC0-E9B4-BFB7-1DE9CEB25340}"/>
              </a:ext>
            </a:extLst>
          </p:cNvPr>
          <p:cNvSpPr txBox="1"/>
          <p:nvPr/>
        </p:nvSpPr>
        <p:spPr>
          <a:xfrm>
            <a:off x="2208789" y="5577393"/>
            <a:ext cx="2342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Mauro </a:t>
            </a:r>
            <a:r>
              <a:rPr lang="fr-FR" sz="1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Stemberger</a:t>
            </a:r>
            <a:r>
              <a:rPr lang="fr-F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(Italie) </a:t>
            </a:r>
          </a:p>
        </p:txBody>
      </p:sp>
    </p:spTree>
    <p:extLst>
      <p:ext uri="{BB962C8B-B14F-4D97-AF65-F5344CB8AC3E}">
        <p14:creationId xmlns:p14="http://schemas.microsoft.com/office/powerpoint/2010/main" val="4186375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49B72-7329-D601-F624-5F7FB41B8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9261BC89-BFDD-FE55-3A57-E0C88A04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50C045C-7284-F18F-F445-1D1A956CB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9EF911B-AA46-F475-5C71-8B1358551E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B9E3890E-4079-05FF-4F34-FC4E6D997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B445F7E6-5778-7D74-91F4-5874BC9BB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11365E1F-2AB7-1593-3BB3-EF93204DA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7C5A3628-1A38-50D7-5363-0C8C8807D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21803A92-71EA-2929-CC20-9676483D70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9FEE72B0-7E11-33DA-3BAF-DBBD53DCC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BB9C596-9BD2-3724-7327-FC1A9AF5A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A0754A8B-A0DB-CA67-B8A4-00F7DB5FB8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ED199D22-16FC-8609-42EE-F1413A59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bonsaï, meubles, plante d’intérieur, table&#10;&#10;Le contenu généré par l’IA peut être incorrect.">
            <a:extLst>
              <a:ext uri="{FF2B5EF4-FFF2-40B4-BE49-F238E27FC236}">
                <a16:creationId xmlns:a16="http://schemas.microsoft.com/office/drawing/2014/main" id="{C9D5192A-BFD7-6B7C-F9AD-75DC00FC6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4" y="365802"/>
            <a:ext cx="5892018" cy="5937751"/>
          </a:xfrm>
          <a:prstGeom prst="rect">
            <a:avLst/>
          </a:prstGeom>
        </p:spPr>
      </p:pic>
      <p:pic>
        <p:nvPicPr>
          <p:cNvPr id="33794" name="Picture 2" descr="Aucune description de photo disponible.">
            <a:extLst>
              <a:ext uri="{FF2B5EF4-FFF2-40B4-BE49-F238E27FC236}">
                <a16:creationId xmlns:a16="http://schemas.microsoft.com/office/drawing/2014/main" id="{8C59047A-E6B1-2EC7-477C-003972208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395" y="999524"/>
            <a:ext cx="5738389" cy="46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199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54937-32E7-8923-91AB-CAB9476B7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E7D95F3D-4922-6B40-AE6D-3BBE2D00F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C262A46-49DB-E927-F786-F485F8C4F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05C6759-693B-570C-1371-7C52B61700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BD3E9F1D-974B-4EBA-253D-C64AED0F68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7E02DCF2-1A32-B9B0-5719-AF04618F58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7C208630-8878-3025-5CE6-2EAB0CC74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4800E67D-3B65-28CF-65F7-2C4682ABD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DC7C44AE-CA0E-388C-3423-AAAAE1B4D1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B00B8667-096D-8ECA-CB42-62F6123D8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3E6735EF-9C22-4567-1518-599B9166B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F7A6ED51-4CAF-A3BC-4ABE-FC197A9BA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CD0D6069-F8B1-512E-017D-1C50BC4F9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ante d’intérieur, bonsaï, pot de fleurs, Sageretia theezans">
            <a:extLst>
              <a:ext uri="{FF2B5EF4-FFF2-40B4-BE49-F238E27FC236}">
                <a16:creationId xmlns:a16="http://schemas.microsoft.com/office/drawing/2014/main" id="{674E4A9B-3BE4-C95D-7805-01656FDB4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18" y="187861"/>
            <a:ext cx="4658067" cy="3493551"/>
          </a:xfrm>
          <a:prstGeom prst="rect">
            <a:avLst/>
          </a:prstGeom>
        </p:spPr>
      </p:pic>
      <p:pic>
        <p:nvPicPr>
          <p:cNvPr id="35842" name="Picture 2" descr="Aucune description de photo disponible.">
            <a:extLst>
              <a:ext uri="{FF2B5EF4-FFF2-40B4-BE49-F238E27FC236}">
                <a16:creationId xmlns:a16="http://schemas.microsoft.com/office/drawing/2014/main" id="{F40AD878-1252-41D4-C3FF-38EA13D77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26" y="3879733"/>
            <a:ext cx="3929248" cy="27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Aucune description de photo disponible.">
            <a:extLst>
              <a:ext uri="{FF2B5EF4-FFF2-40B4-BE49-F238E27FC236}">
                <a16:creationId xmlns:a16="http://schemas.microsoft.com/office/drawing/2014/main" id="{3A9F7E40-CA9D-72A4-D079-79EE18732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168" y="876889"/>
            <a:ext cx="5111606" cy="431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294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AEFA3-74CD-FA18-5CFD-96769F557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A5A5302D-7891-52D7-EFD3-59C2C607F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CD6A2C7-C26E-FC92-C690-5613169440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01F560E-600C-6360-6ACA-D7310BF4A0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31CDF0B6-185E-3CF8-5DD3-1AE446B3F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8690614B-85E0-8E24-13DF-8A6A7ADF66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79F666B0-947B-41E3-E67F-49014F4A0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61639C72-D781-83A9-AFEC-79EDC7E1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D5316CE4-996F-0C83-A195-D94FDFF3C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7F88C0DD-02FC-581A-B74A-73DF3C0DE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B49D60D5-B9F0-CE50-F8CB-868B8FFAA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A1F5C16B-4A6C-930E-0C4B-AD2B7FF27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DB4CC19-A823-7FB9-E170-79977829A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Aucune description de photo disponible.">
            <a:extLst>
              <a:ext uri="{FF2B5EF4-FFF2-40B4-BE49-F238E27FC236}">
                <a16:creationId xmlns:a16="http://schemas.microsoft.com/office/drawing/2014/main" id="{C83210A4-25EA-5329-725B-02758C4CA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52" y="562742"/>
            <a:ext cx="4540688" cy="60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Aucune description de photo disponible.">
            <a:extLst>
              <a:ext uri="{FF2B5EF4-FFF2-40B4-BE49-F238E27FC236}">
                <a16:creationId xmlns:a16="http://schemas.microsoft.com/office/drawing/2014/main" id="{01A1BF80-95BE-D3FC-2670-8B235ADBF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59" y="511132"/>
            <a:ext cx="4253368" cy="5674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950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59B36-882A-6ECC-C011-2D90D8230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21D55A5-A7C4-C5C1-6CE0-91B8A1B59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44DCE13-46BE-4C42-A7A9-C543872BA6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CEC1D2-2BA6-3C0E-B876-DBC86B7D7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D92E2C63-CBA9-28F6-A44C-36ACCC432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8AD55FDE-A839-7B2C-C992-89EE5A706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D313C91D-8521-AA92-C3D8-759AC80A8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A68F7D97-45FF-47A9-1926-8910D1CDC7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C953B49A-56C9-203C-2D1A-069BE9E410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97007C2A-75F4-E836-E7CA-002AED6B1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38FB7320-16EC-A3BC-E784-853ECB28B4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D4A06C17-64B2-D032-7BB3-BA0AA3C83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2D85A6A-DF82-D76F-27BB-547577A3F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Aucune description de photo disponible.">
            <a:extLst>
              <a:ext uri="{FF2B5EF4-FFF2-40B4-BE49-F238E27FC236}">
                <a16:creationId xmlns:a16="http://schemas.microsoft.com/office/drawing/2014/main" id="{47A10563-C240-4091-D980-1FD4B038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8" y="553204"/>
            <a:ext cx="4424053" cy="589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eut être une image de Cornouille">
            <a:extLst>
              <a:ext uri="{FF2B5EF4-FFF2-40B4-BE49-F238E27FC236}">
                <a16:creationId xmlns:a16="http://schemas.microsoft.com/office/drawing/2014/main" id="{A22E6BE2-78E3-3191-F0C7-4A6CB7B61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939" y="861849"/>
            <a:ext cx="3961086" cy="52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45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A5594-668C-2C2F-18B2-5D2DA284D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D202774A-4080-7FC7-E5BE-AD337A5F8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5CCD8BA-08D9-F432-D867-53A029D91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016A6CD-D950-4025-8BED-B97489F474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4BAE8A01-77BA-351F-E8C2-CB02264560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D5B9D666-87E9-0267-4630-2D5769576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4B21F17-C535-3987-5C90-1A4FC6EF1E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F2AC814F-1BD4-92F7-4406-9636D7DD9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D66BB35B-0E0F-E446-B54C-5E81E2FA2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21B79769-DE4B-07C9-889D-A643E77B3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3570B91D-67F5-BCEB-99E3-D1F4317F21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5CC591CB-1DEB-3610-614C-046E8D59D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B2B7F40-9032-4C7D-4D47-2962A200EA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ante d’intérieur, bonsaï, intérieur, arbre">
            <a:extLst>
              <a:ext uri="{FF2B5EF4-FFF2-40B4-BE49-F238E27FC236}">
                <a16:creationId xmlns:a16="http://schemas.microsoft.com/office/drawing/2014/main" id="{D3006CD3-E749-A360-AB33-D75CAFDC8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" y="452176"/>
            <a:ext cx="5681748" cy="4261311"/>
          </a:xfrm>
          <a:prstGeom prst="rect">
            <a:avLst/>
          </a:prstGeom>
        </p:spPr>
      </p:pic>
      <p:pic>
        <p:nvPicPr>
          <p:cNvPr id="4098" name="Picture 2" descr="Aucune description de photo disponible.">
            <a:extLst>
              <a:ext uri="{FF2B5EF4-FFF2-40B4-BE49-F238E27FC236}">
                <a16:creationId xmlns:a16="http://schemas.microsoft.com/office/drawing/2014/main" id="{E75E5115-88D3-3AF6-BBAA-F173140E9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118" y="2275141"/>
            <a:ext cx="3195983" cy="426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32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5B8DE0-00EA-5836-6B19-603801109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8F2228A-145D-51B3-2257-AC3565C1CB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A0D9A5B-E9D0-122C-79DB-D6AE4213A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4367389-A046-7678-E169-B370AE9087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6571EE02-1955-5F23-13C0-645679862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57B6C6A9-1840-19E1-ABE1-E34305327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E09B3886-B476-0E43-583B-310E0611F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050A3C4-DA64-806B-7612-E6162A81C3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CDE43329-9524-2285-F062-6FA06F516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6352F086-8620-4436-398E-EDDEDCF59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F1038497-C636-3554-BDD4-B1A104A7BD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C9BABBC2-966E-21C4-3D83-393A48F04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B73DD7E3-20A7-9520-8D4E-F9ECCC1C7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ucune description de photo disponible.">
            <a:extLst>
              <a:ext uri="{FF2B5EF4-FFF2-40B4-BE49-F238E27FC236}">
                <a16:creationId xmlns:a16="http://schemas.microsoft.com/office/drawing/2014/main" id="{0383B01C-AD0B-083D-97BE-FA076F1EC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76" y="442130"/>
            <a:ext cx="4833529" cy="59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ucune description de photo disponible.">
            <a:extLst>
              <a:ext uri="{FF2B5EF4-FFF2-40B4-BE49-F238E27FC236}">
                <a16:creationId xmlns:a16="http://schemas.microsoft.com/office/drawing/2014/main" id="{AD894199-5F65-6C33-5216-5ADBD1A11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992" y="1699566"/>
            <a:ext cx="3591030" cy="478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198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C441E-339A-0EC8-A5AF-9A92ED0BB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8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0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1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2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4" name="Isosceles Triangle 73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E8B29BCA-F2C7-41B8-A4BB-23CA98C1E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3688E61-1DD5-4343-B29C-DA327177B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0" cy="589788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bonsaï, Sageretia theezans, miniature, intérieur&#10;&#10;Le contenu généré par l’IA peut être incorrect.">
            <a:extLst>
              <a:ext uri="{FF2B5EF4-FFF2-40B4-BE49-F238E27FC236}">
                <a16:creationId xmlns:a16="http://schemas.microsoft.com/office/drawing/2014/main" id="{27DE385B-3065-E527-C95D-C54234335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5" y="1240298"/>
            <a:ext cx="5019149" cy="3764361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038507C0-14A1-4418-B6E9-DEBF476D2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5" y="480060"/>
            <a:ext cx="5458120" cy="5897880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livre, bonsaï, table, intérieur&#10;&#10;Le contenu généré par l’IA peut être incorrect.">
            <a:extLst>
              <a:ext uri="{FF2B5EF4-FFF2-40B4-BE49-F238E27FC236}">
                <a16:creationId xmlns:a16="http://schemas.microsoft.com/office/drawing/2014/main" id="{1FA8E714-966B-03EC-AA27-077FAC0A6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94" y="1286229"/>
            <a:ext cx="4957907" cy="37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B88C2-A049-D52F-16EC-842F4F8B2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B87CC4F-E8DB-13F6-F5F6-D78D9E3F5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9D8ACC3-B013-7ED7-DAD6-9E6863961C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57D5B64-2EF4-0DE9-F7BC-324E0BBE1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4A6F8D88-D811-36A6-49BB-B7A047217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7287F4E6-EB27-C795-CD74-A72082FD7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FBA0B36E-57C4-8EB6-CD1E-27A6B51A8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948D304D-A774-551D-7E89-CFB66321E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88D0464D-494E-2586-D55F-16C616A344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AD5530E7-ED76-26BA-B35B-CD1FA8F3D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888CE5A-04B3-C1A2-C73F-B77C983CD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2E04510A-5768-5B33-EBE9-852C1506AF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3C5B3D4C-ED32-8917-26D9-C90EED26F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ante d’intérieur, pot de fleurs, bonsaï, Sageretia theezans">
            <a:extLst>
              <a:ext uri="{FF2B5EF4-FFF2-40B4-BE49-F238E27FC236}">
                <a16:creationId xmlns:a16="http://schemas.microsoft.com/office/drawing/2014/main" id="{445A4C5A-34F8-6A5E-588C-1B8FE90D0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38" y="919854"/>
            <a:ext cx="5722374" cy="4291781"/>
          </a:xfrm>
          <a:prstGeom prst="rect">
            <a:avLst/>
          </a:prstGeom>
        </p:spPr>
      </p:pic>
      <p:pic>
        <p:nvPicPr>
          <p:cNvPr id="7" name="Image 6" descr="Une image contenant plante d’intérieur, pot de fleurs, intérieur, bonsaï&#10;&#10;Le contenu généré par l’IA peut être incorrect.">
            <a:extLst>
              <a:ext uri="{FF2B5EF4-FFF2-40B4-BE49-F238E27FC236}">
                <a16:creationId xmlns:a16="http://schemas.microsoft.com/office/drawing/2014/main" id="{5EC56417-9D4C-65A5-267A-97806F82E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650" y="919854"/>
            <a:ext cx="5603670" cy="429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30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98E95-4A45-CFEC-D436-A7D8CFFB8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6D8635DB-8972-6E0B-67E6-A519A5FC9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50EBD4B-014F-5349-1EA3-761E4ABB5F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7EC021-40D1-5EAC-1C7E-34C1E1E71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C72DB45F-821A-9EC0-8546-63A377569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86AC2B68-3D43-EDA7-6E81-6F0E79CEB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083C1A3C-D0BF-1EC0-185E-2DA6BBDC84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2C55291F-2097-968E-5C2B-E34156618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A3E9590D-5C2C-2ABC-3329-12C28119E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747E25B7-FF8B-7BFE-4FD9-94539FCEA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31DC7A65-432D-EC1C-C7E9-BD7BF4DE3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A8CFA2AC-D001-B2DB-FEC9-81AC0C86AB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3829D2C-08A2-75A3-02C8-6C33D2AA16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Aucune description de photo disponible.">
            <a:extLst>
              <a:ext uri="{FF2B5EF4-FFF2-40B4-BE49-F238E27FC236}">
                <a16:creationId xmlns:a16="http://schemas.microsoft.com/office/drawing/2014/main" id="{DC236965-494A-406E-E675-DB64975D0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65" y="334186"/>
            <a:ext cx="4276301" cy="570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Aucune description de photo disponible.">
            <a:extLst>
              <a:ext uri="{FF2B5EF4-FFF2-40B4-BE49-F238E27FC236}">
                <a16:creationId xmlns:a16="http://schemas.microsoft.com/office/drawing/2014/main" id="{FBE05D22-4B3A-25E3-225A-86878A4EF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132" y="731490"/>
            <a:ext cx="4039914" cy="53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899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C1AE9-00E0-5508-6355-AD7E90014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C5D38EB-12E0-C977-429F-736463505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6287006-D7F0-65AF-DEC3-3AB42E6A8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37AB966-8FE8-5A5D-FC9E-0FB23D039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C17F2978-C5A3-F585-0BCF-0D32124D9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890A5533-3D91-4BF5-386E-C183FBE1AE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7AAB5369-B110-3E2C-7B1D-05BB82938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9B72E5F7-D870-EB79-13D5-5E90FA6F4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976D6CDC-CD8B-4966-9202-24E8827833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9C4F743E-3323-9ED8-9EC0-FD4B5D7E0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9924C9D5-C65F-7D8A-7886-D1B9E59D8C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0988DEAC-0356-4EEF-26DD-9906970E7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B33F333B-C0C5-9C3B-3387-98B07F675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texte, plante d’intérieur, pot de fleurs, bonsaï">
            <a:extLst>
              <a:ext uri="{FF2B5EF4-FFF2-40B4-BE49-F238E27FC236}">
                <a16:creationId xmlns:a16="http://schemas.microsoft.com/office/drawing/2014/main" id="{C658D6F6-50F0-9343-FC1C-4F944914A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95" y="1652298"/>
            <a:ext cx="5723269" cy="4292453"/>
          </a:xfrm>
          <a:prstGeom prst="rect">
            <a:avLst/>
          </a:prstGeom>
        </p:spPr>
      </p:pic>
      <p:pic>
        <p:nvPicPr>
          <p:cNvPr id="8194" name="Picture 2" descr="Aucune description de photo disponible.">
            <a:extLst>
              <a:ext uri="{FF2B5EF4-FFF2-40B4-BE49-F238E27FC236}">
                <a16:creationId xmlns:a16="http://schemas.microsoft.com/office/drawing/2014/main" id="{AA9C056E-5A91-3090-BF78-98F3A3C13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23" y="621938"/>
            <a:ext cx="2382441" cy="31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ucune description de photo disponible.">
            <a:extLst>
              <a:ext uri="{FF2B5EF4-FFF2-40B4-BE49-F238E27FC236}">
                <a16:creationId xmlns:a16="http://schemas.microsoft.com/office/drawing/2014/main" id="{BE5BF4A0-331F-DE55-6F80-C198AFC35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326" y="3048000"/>
            <a:ext cx="2604167" cy="347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179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0D296-E855-FCA8-39E9-3EA1C6AB6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9" name="Group 2867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680" name="Straight Connector 2867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81" name="Straight Connector 2868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68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68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684" name="Isosceles Triangle 2868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68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68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68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688" name="Isosceles Triangle 2868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689" name="Isosceles Triangle 2868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pic>
        <p:nvPicPr>
          <p:cNvPr id="28674" name="Picture 2" descr="Peut être une image de 6 personnes, éclairage et foule">
            <a:extLst>
              <a:ext uri="{FF2B5EF4-FFF2-40B4-BE49-F238E27FC236}">
                <a16:creationId xmlns:a16="http://schemas.microsoft.com/office/drawing/2014/main" id="{EF5C0311-0122-5154-7603-06DB096B4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8" b="45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91" name="Freeform: Shape 28690">
            <a:extLst>
              <a:ext uri="{FF2B5EF4-FFF2-40B4-BE49-F238E27FC236}">
                <a16:creationId xmlns:a16="http://schemas.microsoft.com/office/drawing/2014/main" id="{85C2136B-77EC-41E9-BDB6-58A4AE142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33800"/>
            <a:ext cx="762000" cy="3124200"/>
          </a:xfrm>
          <a:custGeom>
            <a:avLst/>
            <a:gdLst>
              <a:gd name="connsiteX0" fmla="*/ 0 w 762000"/>
              <a:gd name="connsiteY0" fmla="*/ 0 h 3124200"/>
              <a:gd name="connsiteX1" fmla="*/ 762000 w 762000"/>
              <a:gd name="connsiteY1" fmla="*/ 3124200 h 3124200"/>
              <a:gd name="connsiteX2" fmla="*/ 0 w 762000"/>
              <a:gd name="connsiteY2" fmla="*/ 312420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2000" h="3124200">
                <a:moveTo>
                  <a:pt x="0" y="0"/>
                </a:moveTo>
                <a:lnTo>
                  <a:pt x="762000" y="3124200"/>
                </a:lnTo>
                <a:lnTo>
                  <a:pt x="0" y="31242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8693" name="Straight Connector 28692">
            <a:extLst>
              <a:ext uri="{FF2B5EF4-FFF2-40B4-BE49-F238E27FC236}">
                <a16:creationId xmlns:a16="http://schemas.microsoft.com/office/drawing/2014/main" id="{E55891F3-A5E2-4418-8950-25FA2B731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274002" y="4502552"/>
            <a:ext cx="2917998" cy="235544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95" name="Straight Connector 28694">
            <a:extLst>
              <a:ext uri="{FF2B5EF4-FFF2-40B4-BE49-F238E27FC236}">
                <a16:creationId xmlns:a16="http://schemas.microsoft.com/office/drawing/2014/main" id="{FB1FCEB1-A7E1-417C-A7EF-AA30D5A0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3500" y="-16625"/>
            <a:ext cx="2667482" cy="68746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97" name="Freeform: Shape 28696">
            <a:extLst>
              <a:ext uri="{FF2B5EF4-FFF2-40B4-BE49-F238E27FC236}">
                <a16:creationId xmlns:a16="http://schemas.microsoft.com/office/drawing/2014/main" id="{7FBCF2A6-1F18-4B68-B5D2-5B763ED4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923" y="-16625"/>
            <a:ext cx="1269077" cy="6874625"/>
          </a:xfrm>
          <a:custGeom>
            <a:avLst/>
            <a:gdLst>
              <a:gd name="connsiteX0" fmla="*/ 714894 w 1269077"/>
              <a:gd name="connsiteY0" fmla="*/ 0 h 6874625"/>
              <a:gd name="connsiteX1" fmla="*/ 1269077 w 1269077"/>
              <a:gd name="connsiteY1" fmla="*/ 16625 h 6874625"/>
              <a:gd name="connsiteX2" fmla="*/ 1269077 w 1269077"/>
              <a:gd name="connsiteY2" fmla="*/ 6874625 h 6874625"/>
              <a:gd name="connsiteX3" fmla="*/ 0 w 1269077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9077" h="6874625">
                <a:moveTo>
                  <a:pt x="714894" y="0"/>
                </a:moveTo>
                <a:lnTo>
                  <a:pt x="1269077" y="16625"/>
                </a:lnTo>
                <a:lnTo>
                  <a:pt x="1269077" y="6874625"/>
                </a:lnTo>
                <a:lnTo>
                  <a:pt x="0" y="6874625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699" name="Freeform: Shape 28698">
            <a:extLst>
              <a:ext uri="{FF2B5EF4-FFF2-40B4-BE49-F238E27FC236}">
                <a16:creationId xmlns:a16="http://schemas.microsoft.com/office/drawing/2014/main" id="{FF3A27FB-A693-4A75-951E-0C77CD98F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374" y="-16624"/>
            <a:ext cx="1983626" cy="6874625"/>
          </a:xfrm>
          <a:custGeom>
            <a:avLst/>
            <a:gdLst>
              <a:gd name="connsiteX0" fmla="*/ 0 w 1983626"/>
              <a:gd name="connsiteY0" fmla="*/ 0 h 6874625"/>
              <a:gd name="connsiteX1" fmla="*/ 1983626 w 1983626"/>
              <a:gd name="connsiteY1" fmla="*/ 0 h 6874625"/>
              <a:gd name="connsiteX2" fmla="*/ 1983626 w 1983626"/>
              <a:gd name="connsiteY2" fmla="*/ 6874625 h 6874625"/>
              <a:gd name="connsiteX3" fmla="*/ 1522181 w 1983626"/>
              <a:gd name="connsiteY3" fmla="*/ 6874625 h 687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26" h="6874625">
                <a:moveTo>
                  <a:pt x="0" y="0"/>
                </a:moveTo>
                <a:lnTo>
                  <a:pt x="1983626" y="0"/>
                </a:lnTo>
                <a:lnTo>
                  <a:pt x="1983626" y="6874625"/>
                </a:lnTo>
                <a:lnTo>
                  <a:pt x="1522181" y="6874625"/>
                </a:lnTo>
                <a:close/>
              </a:path>
            </a:pathLst>
          </a:custGeom>
          <a:solidFill>
            <a:schemeClr val="accent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35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FD7C3-EF80-8288-DE2E-19A917DDA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20C0BBE8-E615-0270-AE9E-E7EC38A60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EE61DF4-F346-6DBE-BACD-24CFC3F7B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F4BDF1C-A429-51F6-7350-A84BD1866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D2DA5583-477D-6F28-FC1E-9E2E68D9F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E792A8B8-1C61-BA7B-B9A7-BB8A270B5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A947F8D6-979A-1218-EF09-9E86F449CF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0CF06A9E-7F13-B26F-BA3C-B3B83155A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46E98054-2841-DCF7-D3F8-48FACB142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1F876810-03D8-57B5-9C67-3435C4CDA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507D689F-2357-6BA3-46E5-051818F500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1786E6C4-E5D6-C4D9-286C-65B776308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B8246E5A-E94A-50F8-1D4C-47C59EF68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arbre, plante, plante d’intérieur, bonsaï">
            <a:extLst>
              <a:ext uri="{FF2B5EF4-FFF2-40B4-BE49-F238E27FC236}">
                <a16:creationId xmlns:a16="http://schemas.microsoft.com/office/drawing/2014/main" id="{6FDF3FD7-B608-0E33-85FC-508399D3C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79" y="1033258"/>
            <a:ext cx="5774813" cy="4236448"/>
          </a:xfrm>
          <a:prstGeom prst="rect">
            <a:avLst/>
          </a:prstGeom>
        </p:spPr>
      </p:pic>
      <p:pic>
        <p:nvPicPr>
          <p:cNvPr id="16386" name="Picture 2" descr="Aucune description de photo disponible.">
            <a:extLst>
              <a:ext uri="{FF2B5EF4-FFF2-40B4-BE49-F238E27FC236}">
                <a16:creationId xmlns:a16="http://schemas.microsoft.com/office/drawing/2014/main" id="{9C37D2B8-B08D-8987-5C54-50BCD6D9D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66" y="935986"/>
            <a:ext cx="3545310" cy="472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778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D777B-44A4-8B86-936A-17970F54B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0AE270B-B8DF-71B1-6E92-677D4E4F5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452B053-EB0C-157F-BADA-2F0DD65FE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F862FA6-E451-CDC8-45EF-428CBFD2C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26E173A7-11A3-8E31-C2BA-C27E013DFA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048CD944-FB65-B22D-C842-FF8177801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A04C2E43-52FF-83F3-8D35-0C8F3F031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C4622CBA-01D6-F8C9-5F73-B8B373015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BF7AEC7F-B806-2643-02C8-74CF65A45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BF967D0B-A4BF-F2BC-0192-E6290223EF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B9B768C3-329E-6FDC-C1A8-5BC85DECE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F2AB296D-9F76-D342-642F-77F5222643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FEFFEC8-0374-D2D9-F850-05E15D0D5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ante d’intérieur, pot de fleurs, bonsaï, Sageretia theezans">
            <a:extLst>
              <a:ext uri="{FF2B5EF4-FFF2-40B4-BE49-F238E27FC236}">
                <a16:creationId xmlns:a16="http://schemas.microsoft.com/office/drawing/2014/main" id="{F34B69D2-8A71-3CF9-F494-40BA10F2C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95" y="1485788"/>
            <a:ext cx="5425917" cy="4069438"/>
          </a:xfrm>
          <a:prstGeom prst="rect">
            <a:avLst/>
          </a:prstGeom>
        </p:spPr>
      </p:pic>
      <p:pic>
        <p:nvPicPr>
          <p:cNvPr id="5" name="Image 4" descr="Une image contenant plante d’intérieur, bonsaï, pot de fleurs, Sageretia theezans&#10;&#10;Le contenu généré par l’IA peut être incorrect.">
            <a:extLst>
              <a:ext uri="{FF2B5EF4-FFF2-40B4-BE49-F238E27FC236}">
                <a16:creationId xmlns:a16="http://schemas.microsoft.com/office/drawing/2014/main" id="{1432E71D-D8CA-14B1-ECD6-25C330A6B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78" y="1480130"/>
            <a:ext cx="5515396" cy="413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132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A7749-D459-9F8F-AAB8-04DEA6C7B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AB942904-AF24-685B-4FB0-EF4EF243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687FDBD-E2A1-14B1-2CD3-2FE459BFE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D3FC39C-3613-E6C8-6621-687F7EE24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56A6C999-1D0F-97F5-8845-274FF73580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938791B3-CBB6-9A67-C995-89DEB4DC21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FF49125-E0B3-D826-978A-CA2243587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6BC9424B-C20C-F685-EB56-34B4608BE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B89BF846-5FD3-102F-70D0-CE81995F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B0B0816C-E56B-FDCB-5A55-D44732FCE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FE7CE7DE-4313-32F8-48DA-3005CA48F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5F65FEC0-E58A-A2ED-E411-EF2E48043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CCA0C96-DAAD-EC0B-7E5E-686ACDC33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bonsaï, Sageretia theezans, plante d’intérieur, arbre">
            <a:extLst>
              <a:ext uri="{FF2B5EF4-FFF2-40B4-BE49-F238E27FC236}">
                <a16:creationId xmlns:a16="http://schemas.microsoft.com/office/drawing/2014/main" id="{57D498D0-DC82-A478-194D-D9DB0C1EB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5" y="196645"/>
            <a:ext cx="4763558" cy="6414462"/>
          </a:xfrm>
          <a:prstGeom prst="rect">
            <a:avLst/>
          </a:prstGeom>
        </p:spPr>
      </p:pic>
      <p:pic>
        <p:nvPicPr>
          <p:cNvPr id="2" name="Image 1" descr="Une image contenant pot de fleurs, plante d’intérieur, bonsaï, arbre&#10;&#10;Le contenu généré par l’IA peut être incorrect.">
            <a:extLst>
              <a:ext uri="{FF2B5EF4-FFF2-40B4-BE49-F238E27FC236}">
                <a16:creationId xmlns:a16="http://schemas.microsoft.com/office/drawing/2014/main" id="{DE4674F0-8F66-6ED4-51D3-722FDED33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466" y="1386348"/>
            <a:ext cx="5105127" cy="425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01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F607D-2F93-E914-E806-DBC5DEBAA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11A7F673-D0A7-42EF-71F6-460007DDA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0813E74-7EFC-13F1-D009-93FEC842B1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3F431E1-79CC-616A-26C1-E3E5A499B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CAC3E940-52D8-2241-10E3-0311F3892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45B415B9-0B74-C9F4-1589-BECD344EB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A525A35E-2507-9D2F-3DB2-76A73ECF8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7110BAD1-8B47-83DD-905F-3E568B057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9BA35129-7FC4-2E28-3B65-EAF76D94F5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95E561DF-C201-BDAC-FB87-0EFB3EFCA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25128D95-E916-386A-A238-A155B0CE4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E26A9886-881A-1714-AA29-B1BE4DFCA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11CC595-760E-1AEE-9BDF-ECB3D69BB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ante d’intérieur, bonsaï, pot de fleurs, Sageretia theezans&#10;&#10;Le contenu généré par l’IA peut être incorrect.">
            <a:extLst>
              <a:ext uri="{FF2B5EF4-FFF2-40B4-BE49-F238E27FC236}">
                <a16:creationId xmlns:a16="http://schemas.microsoft.com/office/drawing/2014/main" id="{A939D024-0B94-EC3B-71EE-3B6C5363E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21" y="222103"/>
            <a:ext cx="4270217" cy="32026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E1304D8-CA1F-A828-45D1-6020EEFAB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409" y="330731"/>
            <a:ext cx="3980540" cy="3094035"/>
          </a:xfrm>
          <a:prstGeom prst="rect">
            <a:avLst/>
          </a:prstGeom>
        </p:spPr>
      </p:pic>
      <p:pic>
        <p:nvPicPr>
          <p:cNvPr id="21506" name="Picture 2" descr="Aucune description de photo disponible.">
            <a:extLst>
              <a:ext uri="{FF2B5EF4-FFF2-40B4-BE49-F238E27FC236}">
                <a16:creationId xmlns:a16="http://schemas.microsoft.com/office/drawing/2014/main" id="{07ECDB83-6C65-3D9A-61D2-68B578351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309" y="3589867"/>
            <a:ext cx="2382564" cy="317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322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B438F-E941-16FC-7DEA-A324DEC20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34047C0C-CB7A-B433-4BEE-40E4F46EA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C2D8522-25B5-2273-26B0-19FFEB6B74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A2492E-E367-B3EC-B13D-58965F17B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9C8B615C-9BFA-FF95-9224-F7BFDBF474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FD8A20CC-CF64-B982-7BF8-3E98A8F54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CB75C1B7-E8A6-01B9-75A7-89FC1EB18B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1A0402D-FC9A-3B7A-BCD9-A3C0EC58E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A1224B78-8556-9163-4252-6A845036F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341C618B-E8B6-1EDD-A449-B885E668F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29E71678-B433-5933-4BCD-F4857F39F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21E36927-7553-C130-23F4-1FAAAF5BD6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5F70AE5A-0069-4EC8-8944-381B858D0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bonsaï, plante d’intérieur, plante, pot de fleurs&#10;&#10;Le contenu généré par l’IA peut être incorrect.">
            <a:extLst>
              <a:ext uri="{FF2B5EF4-FFF2-40B4-BE49-F238E27FC236}">
                <a16:creationId xmlns:a16="http://schemas.microsoft.com/office/drawing/2014/main" id="{5C5D54F7-DA92-75DF-0D5F-BCB835939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6" y="647669"/>
            <a:ext cx="4733432" cy="5884395"/>
          </a:xfrm>
          <a:prstGeom prst="rect">
            <a:avLst/>
          </a:prstGeom>
        </p:spPr>
      </p:pic>
      <p:pic>
        <p:nvPicPr>
          <p:cNvPr id="7172" name="Picture 4" descr="Aucune description de photo disponible.">
            <a:extLst>
              <a:ext uri="{FF2B5EF4-FFF2-40B4-BE49-F238E27FC236}">
                <a16:creationId xmlns:a16="http://schemas.microsoft.com/office/drawing/2014/main" id="{8B121B57-8869-6607-4B13-4BE42B34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643" y="809682"/>
            <a:ext cx="3922625" cy="561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886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4172D-2E61-723D-C642-0971F9EA3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9567509A-74BD-5E14-CA8A-1869D3EEF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D06A3DE-6AA7-C423-CDA8-081905BDB3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32C32F1-2AED-4947-3E58-18033DC50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A3807117-2529-5DAA-1D6B-198557A62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907C5391-395D-948A-7D2A-31611A37CB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1B07E123-4686-35B3-A037-CEA9DD24D6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8E73C2E-CC0B-7BD6-D41C-671C227D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2EC7E959-0017-E3EB-64FE-BF34375472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C652DB58-A7F6-C6DF-44E3-4670C89ABD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4BF4387-C536-FB9C-5021-C283555FBD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20E84FC5-21C3-3E78-449E-22C716208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EEF62F2C-061E-3D44-4489-9D177A937F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6" name="Picture 2" descr="Aucune description de photo disponible.">
            <a:extLst>
              <a:ext uri="{FF2B5EF4-FFF2-40B4-BE49-F238E27FC236}">
                <a16:creationId xmlns:a16="http://schemas.microsoft.com/office/drawing/2014/main" id="{B471EEFE-09AC-7675-6164-EEF62A269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74" y="301451"/>
            <a:ext cx="5104054" cy="439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Aucune description de photo disponible.">
            <a:extLst>
              <a:ext uri="{FF2B5EF4-FFF2-40B4-BE49-F238E27FC236}">
                <a16:creationId xmlns:a16="http://schemas.microsoft.com/office/drawing/2014/main" id="{F9A5307D-33B2-9FD0-A3A5-9B2D2095A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13" y="1932854"/>
            <a:ext cx="5271673" cy="449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43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E2322-48C3-D115-CAA9-FE3C3FE1C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B8C8029B-12CC-10E6-3F0E-A260A0291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2F08DA0-7013-78D0-5D50-68D2BB4D9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EE59A1A-985B-DB96-9C34-3D4AD0722C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FF9399AE-E977-1EBF-3A3E-08FDBA5CF1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3283C52C-F98A-8380-8186-D0A91F181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8EDC9C81-3B70-6C4E-626A-D5AE480AA9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0574635E-8362-9E77-C53D-A18008B5D6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391062CE-E588-8D0E-76E4-6FFF849E9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377E6F72-D9A0-EA89-29C4-6D57064E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97B85F59-9A32-D52A-58DF-147E808D8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7EFD108D-4E75-27F6-4237-32497DD82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13E57EB-08F1-3D7D-1958-24221434E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ot de fleurs, plante d’intérieur, plante, bonsaï&#10;&#10;Le contenu généré par l’IA peut être incorrect.">
            <a:extLst>
              <a:ext uri="{FF2B5EF4-FFF2-40B4-BE49-F238E27FC236}">
                <a16:creationId xmlns:a16="http://schemas.microsoft.com/office/drawing/2014/main" id="{D956960A-8D13-4076-EE2C-063C91906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5" y="1061545"/>
            <a:ext cx="5634801" cy="4645571"/>
          </a:xfrm>
          <a:prstGeom prst="rect">
            <a:avLst/>
          </a:prstGeom>
        </p:spPr>
      </p:pic>
      <p:pic>
        <p:nvPicPr>
          <p:cNvPr id="18434" name="Picture 2" descr="Peut être une image de arbre fruitier à noyaux">
            <a:extLst>
              <a:ext uri="{FF2B5EF4-FFF2-40B4-BE49-F238E27FC236}">
                <a16:creationId xmlns:a16="http://schemas.microsoft.com/office/drawing/2014/main" id="{513EE09F-B506-D35C-7773-4BC75863A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562" y="411942"/>
            <a:ext cx="4766887" cy="63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926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FA13D-F1C5-AADC-7FB8-E2C02D1F0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57030A9-DF82-06BD-47E2-5B544A856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2FB2E0C-4EF2-40BB-DB10-0FDB482759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4EBAB55-803C-2DBB-77CF-677F640412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945D8E79-7B66-1BD0-30FB-3056CA54A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220EB2B6-2C1E-3ECE-B08A-C8533647E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1A7F398B-A019-21E2-C738-9BA78B0D73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598BD654-ED84-12FF-AAC5-B6C3D44F8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B1A20BF2-8B9C-7EAE-E352-ECEEB8A6F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9393A753-8148-C327-0FB3-26A54862D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3A0BB93A-43BF-4BEB-D20A-812765D5C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6B105247-E7D1-3802-A510-85D774369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42FCC9D6-A947-3257-1B22-2B00EF0DD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Aucune description de photo disponible.">
            <a:extLst>
              <a:ext uri="{FF2B5EF4-FFF2-40B4-BE49-F238E27FC236}">
                <a16:creationId xmlns:a16="http://schemas.microsoft.com/office/drawing/2014/main" id="{9215F460-7015-DEBD-0145-D945AE22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23" y="367862"/>
            <a:ext cx="4151650" cy="553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ucune description de photo disponible.">
            <a:extLst>
              <a:ext uri="{FF2B5EF4-FFF2-40B4-BE49-F238E27FC236}">
                <a16:creationId xmlns:a16="http://schemas.microsoft.com/office/drawing/2014/main" id="{87297A9B-3D63-9684-7835-84ED7B4BF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215" y="945931"/>
            <a:ext cx="2857501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Aucune description de photo disponible.">
            <a:extLst>
              <a:ext uri="{FF2B5EF4-FFF2-40B4-BE49-F238E27FC236}">
                <a16:creationId xmlns:a16="http://schemas.microsoft.com/office/drawing/2014/main" id="{CFE78A87-FF23-12B2-24ED-D4C5366B6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736" y="2542918"/>
            <a:ext cx="2968297" cy="395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675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85732-F173-AD68-A3A7-A7F00AA4F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C9EFF85D-9E99-9D1F-0E75-660F519FF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F70C454-DBBF-E80A-0350-37FB5FA677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A55D33B-A008-CCAC-D016-7AF2455D5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3A97ACAD-9914-72DB-4701-A695D5746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505826B6-F282-2B54-10DC-B06E680318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F489D966-2974-82E1-2F66-5B6FFC205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F10620AE-275C-5A2D-E99D-B1E09DD914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FABB1727-9038-6111-7219-174906198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4711C66B-5379-1B1F-5EE1-03C5B2AC6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FADD92A9-1790-E707-D367-8C2F1ABBB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B19271EC-05AA-396E-A7CF-1F8A87306D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75B2890-1E8E-9616-D8DC-A2EF4B024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Aucune description de photo disponible.">
            <a:extLst>
              <a:ext uri="{FF2B5EF4-FFF2-40B4-BE49-F238E27FC236}">
                <a16:creationId xmlns:a16="http://schemas.microsoft.com/office/drawing/2014/main" id="{BB406DE4-B530-9F9A-1CF6-5EA34D163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75" y="327863"/>
            <a:ext cx="4645354" cy="619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Aucune description de photo disponible.">
            <a:extLst>
              <a:ext uri="{FF2B5EF4-FFF2-40B4-BE49-F238E27FC236}">
                <a16:creationId xmlns:a16="http://schemas.microsoft.com/office/drawing/2014/main" id="{5E5C06C0-DB4F-02E7-6940-92BE6BCAA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193" y="597858"/>
            <a:ext cx="4150273" cy="553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473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E3D9C-59F7-2B57-63EB-EC814BC65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CACA1EC6-3D01-9B34-8286-B94F1BF88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6632B13-8DF6-401E-E02D-1EF2FE26F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B3ED6A2-9048-5820-A841-CB9E794C1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96952064-788F-5771-B20B-E61457C479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FF485F39-DD5A-B0F3-4A30-FF9C0B622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4FE7B0ED-6557-670F-C7C3-765C475453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29DCB21F-C838-6503-D453-80566768F0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B3955E4A-8941-A98D-9DD9-A65402A53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C6AF752D-ACAF-F0FB-CE9A-C94253BC5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650558DC-C205-7831-8517-55BFCC076E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7DFD1B7A-A3EE-E531-095A-107F0F5BD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4F366259-26FB-62FA-D7AF-02313BBDC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Aucune description de photo disponible.">
            <a:extLst>
              <a:ext uri="{FF2B5EF4-FFF2-40B4-BE49-F238E27FC236}">
                <a16:creationId xmlns:a16="http://schemas.microsoft.com/office/drawing/2014/main" id="{4ED8680A-CED4-DF4B-8192-2D80C604F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95" y="668428"/>
            <a:ext cx="4134507" cy="5512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Aucune description de photo disponible.">
            <a:extLst>
              <a:ext uri="{FF2B5EF4-FFF2-40B4-BE49-F238E27FC236}">
                <a16:creationId xmlns:a16="http://schemas.microsoft.com/office/drawing/2014/main" id="{4DEA6D29-5C9A-4840-DBCF-58188321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124" y="1229709"/>
            <a:ext cx="3425059" cy="456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783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2D10FA-544B-5A62-BBFF-6269D686D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3" name="Group 29702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704" name="Straight Connector 29703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05" name="Straight Connector 29704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706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07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08" name="Isosceles Triangle 29707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09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10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11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12" name="Isosceles Triangle 29711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713" name="Isosceles Triangle 29712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pic>
        <p:nvPicPr>
          <p:cNvPr id="29698" name="Picture 2" descr="Peut être une image de 1 personne">
            <a:extLst>
              <a:ext uri="{FF2B5EF4-FFF2-40B4-BE49-F238E27FC236}">
                <a16:creationId xmlns:a16="http://schemas.microsoft.com/office/drawing/2014/main" id="{8B0A812B-CB00-E86F-03B9-FAF160375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r="2333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3867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901F9-9944-D5F8-67F1-48C6D1DF6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73380483-3D06-55C6-AEFF-D13D3969A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1CD4639-90D5-9BB6-1F7E-0AFCAFF35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BC9CF65-A8CD-B8EB-51CD-71C73AADF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3B1AABA0-9EC0-19A7-20A5-5434A1D6C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DFF3FA78-888E-B5F6-4811-BE1683D94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D2B64A2E-7355-4B06-9AD9-C32A07865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6ACB664-5EA9-CA25-B453-68EE155C5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416A9E91-EA69-EF7B-B0BD-FAC6BDB16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610D19F8-283F-99F2-1944-0E4642B21C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6D6B936-7B74-1793-E63C-3E854F4EA2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28EDA492-B1CA-6CE9-233A-92EEA448A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D23F120-820E-EF00-D90D-A4E2CC219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Aucune description de photo disponible.">
            <a:extLst>
              <a:ext uri="{FF2B5EF4-FFF2-40B4-BE49-F238E27FC236}">
                <a16:creationId xmlns:a16="http://schemas.microsoft.com/office/drawing/2014/main" id="{8546636F-A8CC-79C2-657E-E78A15695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6" y="803571"/>
            <a:ext cx="5532572" cy="414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Peut être une image de arbre">
            <a:extLst>
              <a:ext uri="{FF2B5EF4-FFF2-40B4-BE49-F238E27FC236}">
                <a16:creationId xmlns:a16="http://schemas.microsoft.com/office/drawing/2014/main" id="{A1D272C4-6E85-A5DA-4BB7-AB50D6CF1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6104" y="2006042"/>
            <a:ext cx="3010737" cy="401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756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D90D3-0FD6-3F76-2CE6-14D6C4E9E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B35D65EE-AD5F-DAA5-E53D-C780CE097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5A01720-A037-85FE-2E2C-0C036CD3F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7A9B0D4-DF4C-AD1F-8808-F793A21A19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C9BF459B-5FF4-E8FD-C6FF-BB560EF78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FE981718-3609-FA6C-8D4F-E9D21F6073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8119FA54-B474-2DCB-625A-AA047E141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3768FF09-49BE-B3FE-5E9E-3F8C28F8B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762EBD55-5C24-C2D2-F600-E1DD932849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44FBF6BE-E9FC-6477-240C-7A2C37DC6F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C1000303-83A2-9B24-EE78-EB7472E71C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32DD6BFE-944F-54CA-FB96-BE308CB166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57DFFA47-7BA9-FC1D-0E15-339302E95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Peut être une image de serpent">
            <a:extLst>
              <a:ext uri="{FF2B5EF4-FFF2-40B4-BE49-F238E27FC236}">
                <a16:creationId xmlns:a16="http://schemas.microsoft.com/office/drawing/2014/main" id="{9D56592C-E901-553F-F150-AB9B9E253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974"/>
            <a:ext cx="2064774" cy="275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ucune description de photo disponible.">
            <a:extLst>
              <a:ext uri="{FF2B5EF4-FFF2-40B4-BE49-F238E27FC236}">
                <a16:creationId xmlns:a16="http://schemas.microsoft.com/office/drawing/2014/main" id="{40E2E2CA-8009-8168-C08E-54AC7BB89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883" y="3148673"/>
            <a:ext cx="4754212" cy="356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ucune description de photo disponible.">
            <a:extLst>
              <a:ext uri="{FF2B5EF4-FFF2-40B4-BE49-F238E27FC236}">
                <a16:creationId xmlns:a16="http://schemas.microsoft.com/office/drawing/2014/main" id="{68EBDADF-78A4-CDFE-EC74-19C38093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27" y="393288"/>
            <a:ext cx="4691255" cy="625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Aucune description de photo disponible.">
            <a:extLst>
              <a:ext uri="{FF2B5EF4-FFF2-40B4-BE49-F238E27FC236}">
                <a16:creationId xmlns:a16="http://schemas.microsoft.com/office/drawing/2014/main" id="{78670975-25F8-E446-CCA3-8C119F887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514" y="462723"/>
            <a:ext cx="1885083" cy="251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298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EC12A-7568-03B3-5F0B-D4D4E1D9C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FA4B8D66-BD7A-0112-1193-5D3DA4F3D8A0}"/>
              </a:ext>
            </a:extLst>
          </p:cNvPr>
          <p:cNvSpPr txBox="1"/>
          <p:nvPr/>
        </p:nvSpPr>
        <p:spPr>
          <a:xfrm>
            <a:off x="1494503" y="2831690"/>
            <a:ext cx="7610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PRESENTATIONS D’ARBRES</a:t>
            </a:r>
          </a:p>
          <a:p>
            <a:pPr algn="ctr"/>
            <a:r>
              <a:rPr lang="fr-FR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FEUILLAGE PERSISTANT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0470E13-EAC8-086F-A358-EFB513E43B3E}"/>
              </a:ext>
            </a:extLst>
          </p:cNvPr>
          <p:cNvSpPr txBox="1"/>
          <p:nvPr/>
        </p:nvSpPr>
        <p:spPr>
          <a:xfrm>
            <a:off x="668594" y="1356852"/>
            <a:ext cx="895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Trophy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2025 </a:t>
            </a:r>
          </a:p>
        </p:txBody>
      </p:sp>
    </p:spTree>
    <p:extLst>
      <p:ext uri="{BB962C8B-B14F-4D97-AF65-F5344CB8AC3E}">
        <p14:creationId xmlns:p14="http://schemas.microsoft.com/office/powerpoint/2010/main" val="2007653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4E02E5-DE42-9C09-89D0-E5FFFB25A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CFD4693-DEB8-6CDA-60E1-7BF2FD312494}"/>
              </a:ext>
            </a:extLst>
          </p:cNvPr>
          <p:cNvSpPr txBox="1"/>
          <p:nvPr/>
        </p:nvSpPr>
        <p:spPr>
          <a:xfrm>
            <a:off x="1494503" y="2831690"/>
            <a:ext cx="7610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PRESENTATIONS D’ARBRES CADUCS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A6CA92F-09FF-A006-4950-2B4410185DF8}"/>
              </a:ext>
            </a:extLst>
          </p:cNvPr>
          <p:cNvSpPr txBox="1"/>
          <p:nvPr/>
        </p:nvSpPr>
        <p:spPr>
          <a:xfrm>
            <a:off x="668594" y="1356852"/>
            <a:ext cx="895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Trophy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2025 </a:t>
            </a:r>
          </a:p>
        </p:txBody>
      </p:sp>
      <p:pic>
        <p:nvPicPr>
          <p:cNvPr id="3" name="Image 2" descr="Une image contenant plante d’intérieur, pot de fleurs, bonsaï, mur&#10;&#10;Le contenu généré par l’IA peut être incorrect.">
            <a:extLst>
              <a:ext uri="{FF2B5EF4-FFF2-40B4-BE49-F238E27FC236}">
                <a16:creationId xmlns:a16="http://schemas.microsoft.com/office/drawing/2014/main" id="{357C65B1-6986-8AEC-6E97-E096CF383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01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81EBD-31B4-DB26-25A4-58EDA110C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ante d’intérieur, bonsaï, pot de fleurs, Sageretia theezans&#10;&#10;Le contenu généré par l’IA peut être incorrect.">
            <a:extLst>
              <a:ext uri="{FF2B5EF4-FFF2-40B4-BE49-F238E27FC236}">
                <a16:creationId xmlns:a16="http://schemas.microsoft.com/office/drawing/2014/main" id="{8CBEA5CF-01C2-E967-1E19-8CFBD56BE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8" y="425831"/>
            <a:ext cx="4672454" cy="5343214"/>
          </a:xfrm>
          <a:prstGeom prst="rect">
            <a:avLst/>
          </a:prstGeom>
        </p:spPr>
      </p:pic>
      <p:pic>
        <p:nvPicPr>
          <p:cNvPr id="2" name="Image 1" descr="Une image contenant plante d’intérieur, pot de fleurs, bonsaï, Sageretia theezans">
            <a:extLst>
              <a:ext uri="{FF2B5EF4-FFF2-40B4-BE49-F238E27FC236}">
                <a16:creationId xmlns:a16="http://schemas.microsoft.com/office/drawing/2014/main" id="{24859C59-D6DD-CC47-3C12-754EAD8A5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0" y="1199534"/>
            <a:ext cx="4904014" cy="392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50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91D2D7-A634-816B-EF60-606DDD1E4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387ADDF3-96F2-4CFC-A961-14113FC24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2195AFC-C4B1-4F21-9849-0E1B66F2B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21AB1A5-6C23-425A-ACBF-0D08C378E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3259683F-7E6E-4F2B-B111-63DBFBD4F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54145D7C-848F-41FC-AF6F-961397D30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49AA40C3-8FF8-4143-9FD4-40F05CB5C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F1EF6D83-6402-4744-921F-6A5D16D93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E2BF1FF8-D859-496E-960A-4B09EDCC23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4037913A-DA6D-4F85-9684-18087E270D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8B65EBE-E36D-4765-90B8-BB2A831487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48D8D2E7-9C8B-4675-A753-93F92FE53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7F6E3AEF-B374-49DB-B665-B60B34330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6" descr="Une image contenant pot de fleurs, plante d’intérieur, vase, miniature&#10;&#10;Le contenu généré par l’IA peut être incorrect.">
            <a:extLst>
              <a:ext uri="{FF2B5EF4-FFF2-40B4-BE49-F238E27FC236}">
                <a16:creationId xmlns:a16="http://schemas.microsoft.com/office/drawing/2014/main" id="{DBB90053-BC9D-987F-6A56-7076D8D08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271" y="695926"/>
            <a:ext cx="7286795" cy="533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352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98902-00D4-CF5F-94B0-B1A7F51CC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11A7702A-8925-9C4B-92DB-BC2897E58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3F2DDBE-4AF6-A5FF-FF3C-E26E8D48F2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6410553-22D1-A472-DA38-B47304093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AED439F9-4C7F-C7A7-FE9A-F305E4FC3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BF5607CE-D4A8-132D-F514-5388FD2EE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E79A804B-6F3C-E38B-3008-4AB094323A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29880962-C16A-0B0E-9A6C-162B7060B9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4A8D4BFA-EE81-519D-172E-453AAD17F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F5450E22-2D9F-4F37-CA08-6D80EF2FC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FD41B20A-012B-A03D-5EA7-72672A922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874E0BE6-B297-2A6A-FCD9-4A45B4006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4978018-DB76-A48A-817B-EBF403CE4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554" name="Picture 2" descr="Aucune description de photo disponible.">
            <a:extLst>
              <a:ext uri="{FF2B5EF4-FFF2-40B4-BE49-F238E27FC236}">
                <a16:creationId xmlns:a16="http://schemas.microsoft.com/office/drawing/2014/main" id="{C68EFC77-843C-10B2-1094-4E54F9A73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613" y="857250"/>
            <a:ext cx="54602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034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C4AE5-2569-6AEA-9A58-FACC8CA55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7D12F293-E20C-0395-6E5D-0BFFF7582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020D2D2-59DC-F808-3FE5-1EB4E2188E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E2B6EEE-0D9E-572D-80F5-97A25D37A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16F6FD6B-E34D-382A-8022-B9640102C0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31C70ECB-E316-8A29-4B08-E30F1476D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7F9609F-5151-9D62-7D61-9E21A41E4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BDDFC694-F7A4-32DD-DBE7-8689A0AEB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75805F24-EE3D-636C-6B7D-608C83819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F1361BB5-E68E-D5BB-882D-519401B27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EDD59906-B825-8B4D-8DCF-9FA405A3C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C89798E6-CD8D-EA6C-F176-94F8934893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4420409A-1E2B-C069-1985-DA45F5F804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 10" descr="Une image contenant plante d’intérieur, pot de fleurs, bonsaï, Sageretia theezans&#10;&#10;Le contenu généré par l’IA peut être incorrect.">
            <a:extLst>
              <a:ext uri="{FF2B5EF4-FFF2-40B4-BE49-F238E27FC236}">
                <a16:creationId xmlns:a16="http://schemas.microsoft.com/office/drawing/2014/main" id="{821E31CF-4B1B-ACC6-86B2-BD55280EA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r="-1" b="-1"/>
          <a:stretch/>
        </p:blipFill>
        <p:spPr>
          <a:xfrm>
            <a:off x="2349911" y="386686"/>
            <a:ext cx="7167716" cy="607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12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F8121-7578-B679-EAAD-D575660D0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74757422-D2F4-A7A9-A714-8E20E178D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099E108-F452-A968-3995-8CB961A2A5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7DD1CC6-0502-F0B7-9294-B69F1CDBAE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B8435D3C-0558-F5C4-9DEE-93EDE5B54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71A8E211-A5DB-17AA-4459-82B1E98F53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2CE02B74-A0A8-950C-7F85-E61B6BE11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7914BA00-2D98-665F-BE19-92CEF1D16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39B9294C-6B2D-9FBC-7E08-CCC39D78C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827BA46A-AF74-07C2-D593-4072F27E6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25B8CDE9-25A8-AA08-56F0-8D086D970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809D8B2B-DF91-67AB-EF65-F73965EA8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84B978E0-904B-C6F6-F3FE-24784DAB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ante d’intérieur, plante, bonsaï, pot de fleurs&#10;&#10;Le contenu généré par l’IA peut être incorrect.">
            <a:extLst>
              <a:ext uri="{FF2B5EF4-FFF2-40B4-BE49-F238E27FC236}">
                <a16:creationId xmlns:a16="http://schemas.microsoft.com/office/drawing/2014/main" id="{0F0298B0-3BB5-7526-E793-F2DFEA942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80" y="465667"/>
            <a:ext cx="8331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512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C4384-8A73-511B-17A6-862CCBF7B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9D663923-5624-56BB-A1F2-5BC2C47FD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00826C5-749A-CED6-EA2D-1EC9C698CA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7DFE69A-4BAC-AC93-E6C7-C32161B8E2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E5557362-32D2-D948-5872-4A6DAD1CBA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BC58B6FC-D7BA-52C6-80B2-4AF940DE2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320B6E67-F8B9-73B2-AB3D-387B538C59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E399EB25-8AB9-1E26-EFA3-9B37C74266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EE42D1DF-80C4-DD06-C8A9-633CD56AB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6B471835-47C5-35BD-FE1F-74C12E081E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E9BCE79E-C682-6D04-FCF9-6224A3C08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113726BA-7146-FB5E-AC11-5984D43C74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440A75C0-5F35-1DAA-AAF7-9EA9F9BE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bonsaï, plante d’intérieur, Sageretia theezans, pot de fleurs">
            <a:extLst>
              <a:ext uri="{FF2B5EF4-FFF2-40B4-BE49-F238E27FC236}">
                <a16:creationId xmlns:a16="http://schemas.microsoft.com/office/drawing/2014/main" id="{5BB9B11C-77EE-77A9-EF93-94A2EEFB5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947" y="386161"/>
            <a:ext cx="8846192" cy="58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04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E6C46-83B8-8441-7855-C5EF83FD0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87DFE2F-CC9B-1862-A139-3756BF2BD71C}"/>
              </a:ext>
            </a:extLst>
          </p:cNvPr>
          <p:cNvSpPr txBox="1"/>
          <p:nvPr/>
        </p:nvSpPr>
        <p:spPr>
          <a:xfrm>
            <a:off x="1494503" y="1816809"/>
            <a:ext cx="7610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PRESENTATIONS DE SHOHIN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F01F97A-2F42-8701-4624-8D679EBB49B4}"/>
              </a:ext>
            </a:extLst>
          </p:cNvPr>
          <p:cNvSpPr txBox="1"/>
          <p:nvPr/>
        </p:nvSpPr>
        <p:spPr>
          <a:xfrm>
            <a:off x="668594" y="713759"/>
            <a:ext cx="895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Trophy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2025 </a:t>
            </a:r>
          </a:p>
        </p:txBody>
      </p:sp>
      <p:pic>
        <p:nvPicPr>
          <p:cNvPr id="2" name="Picture 2" descr="Aucune description de photo disponible.">
            <a:extLst>
              <a:ext uri="{FF2B5EF4-FFF2-40B4-BE49-F238E27FC236}">
                <a16:creationId xmlns:a16="http://schemas.microsoft.com/office/drawing/2014/main" id="{F2598B81-E4D8-E247-203C-57B9E7861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4" y="2694333"/>
            <a:ext cx="2946470" cy="392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ucune description de photo disponible.">
            <a:extLst>
              <a:ext uri="{FF2B5EF4-FFF2-40B4-BE49-F238E27FC236}">
                <a16:creationId xmlns:a16="http://schemas.microsoft.com/office/drawing/2014/main" id="{4825AEB7-D554-6F3F-364F-6D4959AF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26" y="2694333"/>
            <a:ext cx="2946470" cy="392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ucune description de photo disponible.">
            <a:extLst>
              <a:ext uri="{FF2B5EF4-FFF2-40B4-BE49-F238E27FC236}">
                <a16:creationId xmlns:a16="http://schemas.microsoft.com/office/drawing/2014/main" id="{E306F77C-03BA-76C5-612B-6A0D2C22D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918" y="2694333"/>
            <a:ext cx="2946470" cy="392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862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74D1E-A191-D115-4E18-F86238CBB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703CE01-B6BC-9BD2-8F70-F0C9215D39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5CD8BF-4280-BBB2-93CA-EC3BD4BE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1A75AF4-2718-8B06-419E-1F7063C50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D7D4E9CE-883F-963D-6657-C984FB003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9F76F947-117E-47FA-4338-28B95CFFB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F2FAF07E-828A-26CE-9BFE-F909D7ECFE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32E3933-01AA-4D5E-6690-D598C802A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C30CD5F9-C534-D10C-3103-8302F264D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A94C7C5B-7CB6-7D1D-8D09-A3877E88A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303A46D-C30E-86ED-7696-54F2AD907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0F8D7FF7-35ED-5C0C-7C4D-44C229286C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0A6ED234-0312-7ABD-7241-D8B6E7718F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ante d’intérieur, pot de fleurs, mur, intérieur">
            <a:extLst>
              <a:ext uri="{FF2B5EF4-FFF2-40B4-BE49-F238E27FC236}">
                <a16:creationId xmlns:a16="http://schemas.microsoft.com/office/drawing/2014/main" id="{146E785E-093B-6CAE-60EA-5719E465E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0" y="914400"/>
            <a:ext cx="5909388" cy="4432041"/>
          </a:xfrm>
          <a:prstGeom prst="rect">
            <a:avLst/>
          </a:prstGeom>
        </p:spPr>
      </p:pic>
      <p:pic>
        <p:nvPicPr>
          <p:cNvPr id="7" name="Image 6" descr="Une image contenant plante d’intérieur, pot de fleurs, plante, table&#10;&#10;Le contenu généré par l’IA peut être incorrect.">
            <a:extLst>
              <a:ext uri="{FF2B5EF4-FFF2-40B4-BE49-F238E27FC236}">
                <a16:creationId xmlns:a16="http://schemas.microsoft.com/office/drawing/2014/main" id="{5B7BA257-78BF-4D22-30BA-0A7A9C451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211" y="914399"/>
            <a:ext cx="5909387" cy="44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501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55F9B-0BFA-45E4-F35D-CE16D2764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1A4936FE-1F99-931A-B720-9581A1C1F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4D37A17-5862-AE43-05D3-DF1D59B921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F39AA2F-089C-1C74-840F-EB99856C9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D90B41C4-9CAA-6636-EFE0-6947F6C0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BC84A4E3-A6DA-3276-DFBE-4669A2E4F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0736451D-B86E-9A9C-F0B0-38A1CA057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228754B-2F17-0ED8-7BC5-DADAA75B1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77E979C9-937B-9DF3-19A1-DC7EF2280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C2B6799A-9A51-4E1D-A1A6-C63B310707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D2D57629-6CF9-75DB-38E0-11FEFF3D5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844A0C3D-6664-8131-2F1C-3F4D5FC8E3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8C774DF6-ED2E-7E53-66B2-8EB24E3E2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bonsaï, Sageretia theezans, plante d’intérieur, plante&#10;&#10;Le contenu généré par l’IA peut être incorrect.">
            <a:extLst>
              <a:ext uri="{FF2B5EF4-FFF2-40B4-BE49-F238E27FC236}">
                <a16:creationId xmlns:a16="http://schemas.microsoft.com/office/drawing/2014/main" id="{C3182611-6EED-80B5-4A1A-1482C728B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4" y="1174383"/>
            <a:ext cx="5681623" cy="4261217"/>
          </a:xfrm>
          <a:prstGeom prst="rect">
            <a:avLst/>
          </a:prstGeom>
        </p:spPr>
      </p:pic>
      <p:pic>
        <p:nvPicPr>
          <p:cNvPr id="2" name="Image 1" descr="Une image contenant arbre, plante d’intérieur, plante, pot de fleurs">
            <a:extLst>
              <a:ext uri="{FF2B5EF4-FFF2-40B4-BE49-F238E27FC236}">
                <a16:creationId xmlns:a16="http://schemas.microsoft.com/office/drawing/2014/main" id="{9808AD51-2A0F-C98B-08D9-FF24798F0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38" y="1218481"/>
            <a:ext cx="5723268" cy="429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623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027FD-E248-5AB1-2E7F-91A79C72F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6BAC1A19-07C4-09CC-0EF7-FC1D5F45E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C7EC59F-EA07-2880-7395-A434217D2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DF63696-036D-4910-2ED5-872294A51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CE1ED485-153D-A937-14EC-29D330E26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04410662-FA07-F1EB-4496-30D6B6B8F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58BE941A-EB46-9224-085E-344C6AC521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43ABFFB3-A7D4-9CB8-8810-F258D6ED8F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C41DFCF7-A48B-F60C-0C5F-7852AE6BB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C8E1F34D-38AB-3668-A067-B09CC437B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A1D6CB3-4EF1-62FA-571A-528C15FDA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770A9625-38D6-CA72-E00E-840EC7F2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538B8299-7DFF-83B8-E7D9-CABAC3FF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ante d’intérieur, bonsaï, pot de fleurs, Sageretia theezans">
            <a:extLst>
              <a:ext uri="{FF2B5EF4-FFF2-40B4-BE49-F238E27FC236}">
                <a16:creationId xmlns:a16="http://schemas.microsoft.com/office/drawing/2014/main" id="{44C12CD4-F451-0B85-897F-53114EE2A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139" y="562236"/>
            <a:ext cx="6628704" cy="497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385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E35B1-2455-0096-15CC-A605F9BEC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2973A04A-8F75-13E8-E05C-D67A32137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1B90537-6434-F9C8-3BA1-5959B6085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91FA32D-ACE1-DF3C-7E17-F9A8FB6B32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8A205738-E158-1424-54DD-4CC168738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2685CD07-F90F-EC15-9BDC-2859F24AB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5E8D2BD5-1AEF-FF7C-94FA-CF17BCF51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1B3AC3FC-BE58-4E70-2CD7-9B27F41C7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46E8EF73-25AC-30F3-5D8B-8C2404E9C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9091706B-B292-5C92-CC40-DE22E9253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CAB4A822-EE60-C7BB-3871-CF5E287D9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833B53AB-529A-5DEF-E75F-28398F7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B9939A7-BD06-340C-DF5F-43D3E3810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plante, arbre, bonsaï, Sageretia theezans&#10;&#10;Le contenu généré par l’IA peut être incorrect.">
            <a:extLst>
              <a:ext uri="{FF2B5EF4-FFF2-40B4-BE49-F238E27FC236}">
                <a16:creationId xmlns:a16="http://schemas.microsoft.com/office/drawing/2014/main" id="{6F7D93E1-6C96-FF8B-AE8E-6EAE63F8C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412" y="727587"/>
            <a:ext cx="6784771" cy="50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81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07362-5A00-B670-C905-C174EC0CD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DDF50503-3F4E-062F-305D-E671133F7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FA82313-5672-000F-A38A-8E7C335DC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A2F25A0-7D5B-4FB1-6CFE-BCEF6AC6E3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FDFE8170-A675-9AF9-D644-22A62E81B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188CB0BD-1CAB-DEF6-D013-BBA9B08BE6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E2379AE-3325-D834-D3BF-01BF0A483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34F7105A-DB86-E593-7613-69C977481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92314CC2-4CBB-F337-B46D-A9E4789C54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B2494252-C0FA-DEC6-8935-2BDBC1FCA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75DE399E-23D0-CFE8-ADA9-A8EBAAF4C5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530164A4-1925-4A9A-8ACC-58F91453F2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A142667-7E3C-3FD0-EE6F-BD7ED7DD9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plante d’intérieur, pot de fleurs, intérieur, bonsaï&#10;&#10;Le contenu généré par l’IA peut être incorrect.">
            <a:extLst>
              <a:ext uri="{FF2B5EF4-FFF2-40B4-BE49-F238E27FC236}">
                <a16:creationId xmlns:a16="http://schemas.microsoft.com/office/drawing/2014/main" id="{0618BB33-9790-5EB7-AEC7-68D87A3CB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8" y="1436654"/>
            <a:ext cx="5684330" cy="4263248"/>
          </a:xfrm>
          <a:prstGeom prst="rect">
            <a:avLst/>
          </a:prstGeom>
        </p:spPr>
      </p:pic>
      <p:pic>
        <p:nvPicPr>
          <p:cNvPr id="9" name="Image 8" descr="Une image contenant plante, arbre, bonsaï, Sageretia theezans&#10;&#10;Le contenu généré par l’IA peut être incorrect.">
            <a:extLst>
              <a:ext uri="{FF2B5EF4-FFF2-40B4-BE49-F238E27FC236}">
                <a16:creationId xmlns:a16="http://schemas.microsoft.com/office/drawing/2014/main" id="{DB8B4D76-16E2-0BE7-AF50-9AE692905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25" y="1436654"/>
            <a:ext cx="5626760" cy="42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87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D0F24-D793-D4AF-FAD5-15738FFA5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9810FC00-68BE-C10A-06D6-DBB2D0D6A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0D02CC2-34CF-D0A0-C71A-5E208F394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D39E62B-9D56-55FE-B701-BACAFAA76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9DDD6930-883B-8704-5668-3AF1152E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510740CA-0869-49CA-BF73-1BCCCF84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415D3238-E8A6-BC5E-D9A9-625C3A2085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BFABE0F0-6F81-BBDD-AA35-194031EC2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DFB4001C-DC9F-7436-9AC4-6642DE3E7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B1B43792-05D3-5614-D666-7BA5E59B1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FADF16BC-123A-3365-D4C1-BB4985C55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7D07FE5C-DB1F-6784-B9EC-28E87F26F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0525A701-10E0-4FFD-76D7-D3863AD2D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arbre, plante, bonsaï, conifère">
            <a:extLst>
              <a:ext uri="{FF2B5EF4-FFF2-40B4-BE49-F238E27FC236}">
                <a16:creationId xmlns:a16="http://schemas.microsoft.com/office/drawing/2014/main" id="{78ABB056-B3AD-1804-8E76-4C29CCB2B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87" y="1492480"/>
            <a:ext cx="5593031" cy="4194773"/>
          </a:xfrm>
          <a:prstGeom prst="rect">
            <a:avLst/>
          </a:prstGeom>
        </p:spPr>
      </p:pic>
      <p:pic>
        <p:nvPicPr>
          <p:cNvPr id="7" name="Image 6" descr="Une image contenant bonsaï, plante d’intérieur, Sageretia theezans, pot de fleurs&#10;&#10;Le contenu généré par l’IA peut être incorrect.">
            <a:extLst>
              <a:ext uri="{FF2B5EF4-FFF2-40B4-BE49-F238E27FC236}">
                <a16:creationId xmlns:a16="http://schemas.microsoft.com/office/drawing/2014/main" id="{B977CD4C-38BC-7286-4F0C-E14814D66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331" y="1468438"/>
            <a:ext cx="5763682" cy="432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63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4F217-21AE-35DA-54CB-38B28E895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E00A224C-A0BA-CFB7-4BDA-A60281625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9821903-EE0E-FF50-1A4E-7D1B8E577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890A38E-F88F-F293-0989-988A00D6FF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521F57F0-2EAF-A9C9-E555-A08ECA4374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5C82085D-DD11-73C5-3532-466C9FF1C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5A019259-54C1-185C-38A8-1DE33EA1D8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FC527EF7-5F18-C77D-58D0-C1F11A681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BF57233F-DCDD-7FF8-0324-67DBCC54FD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EEDFB0B3-1FD3-FBB7-48B5-A62A6F8A34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F3F37F8-9FAE-B047-5D46-2524C117D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490667BB-33AD-6BEB-EFCF-5FB1D7765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8551B6B3-8B20-81C2-92A3-E88B46F23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ante d’intérieur, bonsaï, pot de fleurs, Sageretia theezans">
            <a:extLst>
              <a:ext uri="{FF2B5EF4-FFF2-40B4-BE49-F238E27FC236}">
                <a16:creationId xmlns:a16="http://schemas.microsoft.com/office/drawing/2014/main" id="{191458E2-576F-E3FF-DD2F-C4938FE3D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66" y="1154906"/>
            <a:ext cx="5892802" cy="441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660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ED278-27A4-F35D-781B-E7C80F2FD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27D2EB2-05A5-7AB7-2654-51B451BE9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AD31E26-9C78-3AE2-6EDD-D566F0F487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1175E9F-3B01-D36E-7367-3F3D3D9816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6A2FB5BC-F483-11DB-7877-F7010B5FF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7A0D91F1-48CC-8C8E-5C65-A62A0DF9C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60FCD5EA-D401-114B-BDB3-3779C3F2FD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6A2420E3-9031-FA53-C908-844CDAC97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A1F45E27-8D0F-1238-2046-70774F4B6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75880C01-D32C-A812-CD21-294EFEEE6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4B7CA66C-E3C7-AAA1-B8A7-832245EE4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42F93AE7-FFEC-8EAD-435E-F24664B34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D18A323F-AB06-840B-A175-1E83EA1B6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 descr="Une image contenant bonsaï, plante d’intérieur, Sageretia theezans, arbre&#10;&#10;Le contenu généré par l’IA peut être incorrect.">
            <a:extLst>
              <a:ext uri="{FF2B5EF4-FFF2-40B4-BE49-F238E27FC236}">
                <a16:creationId xmlns:a16="http://schemas.microsoft.com/office/drawing/2014/main" id="{B07F5B92-C763-A4FD-4061-6988FD670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45" y="1341487"/>
            <a:ext cx="5176594" cy="3882446"/>
          </a:xfrm>
          <a:prstGeom prst="rect">
            <a:avLst/>
          </a:prstGeom>
        </p:spPr>
      </p:pic>
      <p:pic>
        <p:nvPicPr>
          <p:cNvPr id="11" name="Image 10" descr="Une image contenant plante d’intérieur, pot de fleurs, bonsaï, Sageretia theezans&#10;&#10;Le contenu généré par l’IA peut être incorrect.">
            <a:extLst>
              <a:ext uri="{FF2B5EF4-FFF2-40B4-BE49-F238E27FC236}">
                <a16:creationId xmlns:a16="http://schemas.microsoft.com/office/drawing/2014/main" id="{3DC5BCF0-730E-A395-DD1D-46675D95E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24" y="1423484"/>
            <a:ext cx="5176595" cy="38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35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C73C0-C52F-E942-7C82-A282841D0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B41C357-F04B-7A23-57F7-CF00CFB49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1A1F833-1FD7-B3CE-2667-54A4896339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4E9246A-F943-9B36-CE85-FF46BC51A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B3F27054-ADEF-BA5F-0D5E-4AF4C8A482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652CBD8C-A89F-64B8-7A89-FEA210B35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F47FB6C9-E8FA-40C3-770C-BF18C32FB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111E071B-BE24-8DB4-8409-E2A832C45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BDD54C0A-CE91-BD88-7E09-B735E671C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32AE489D-4284-71F5-72BF-D82FFF502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459447D8-81F2-9EFA-5642-286F29ADE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1CC074CF-2AAC-487C-584A-E4967D8800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CF19B81-17CF-9575-E5D8-92985F370D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ante, arbre, bonsaï, Sageretia theezans">
            <a:extLst>
              <a:ext uri="{FF2B5EF4-FFF2-40B4-BE49-F238E27FC236}">
                <a16:creationId xmlns:a16="http://schemas.microsoft.com/office/drawing/2014/main" id="{D996EDA4-5475-BCB9-150C-2A3F3D88D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45" y="1423484"/>
            <a:ext cx="5657112" cy="388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33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E756C-32F9-0E53-10F0-EE74941B6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605CAC17-8B05-5114-F7E3-20D113345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C77D190-5E90-E48B-17CB-3419091CD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D6B2D9-3CBF-B657-A9B4-D1CC0585F0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8B520340-4868-9C91-8833-6ABEB3453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96799B4F-6063-C7B8-6277-99B3EF75B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258727C1-1364-EA21-1741-79535CBA3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5765865E-0557-6C06-7427-E9E6C4D97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419247A7-D096-6708-DD1E-E6653BE5B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3855B080-094D-FBB5-8579-4E22499436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6B8B951D-5C4C-29E1-0F11-34F5C0D14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9AADE2DA-73F6-5C1E-D0D0-E40633F1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D9AD49BF-FE56-1713-4963-15DE49956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ante d’intérieur, pot de fleurs, bonsaï, Sageretia theezans&#10;&#10;Le contenu généré par l’IA peut être incorrect.">
            <a:extLst>
              <a:ext uri="{FF2B5EF4-FFF2-40B4-BE49-F238E27FC236}">
                <a16:creationId xmlns:a16="http://schemas.microsoft.com/office/drawing/2014/main" id="{7C5974BA-BD87-FF57-0494-09BCF9941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70" y="490537"/>
            <a:ext cx="4902507" cy="3676880"/>
          </a:xfrm>
          <a:prstGeom prst="rect">
            <a:avLst/>
          </a:prstGeom>
        </p:spPr>
      </p:pic>
      <p:pic>
        <p:nvPicPr>
          <p:cNvPr id="34818" name="Picture 2" descr="Aucune description de photo disponible.">
            <a:extLst>
              <a:ext uri="{FF2B5EF4-FFF2-40B4-BE49-F238E27FC236}">
                <a16:creationId xmlns:a16="http://schemas.microsoft.com/office/drawing/2014/main" id="{6D1A26D3-F123-38DA-5C2E-612F42C2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68" y="2328977"/>
            <a:ext cx="5851465" cy="386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652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B4C26-D0D8-E666-265E-238C86F5AE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11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" name="Isosceles Triangle 16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8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1" name="Isosceles Triangle 20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" name="Isosceles Triangle 21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pic>
        <p:nvPicPr>
          <p:cNvPr id="7" name="Image 6" descr="Une image contenant habits, personne, Visage humain, mur">
            <a:extLst>
              <a:ext uri="{FF2B5EF4-FFF2-40B4-BE49-F238E27FC236}">
                <a16:creationId xmlns:a16="http://schemas.microsoft.com/office/drawing/2014/main" id="{57FDADF3-AA24-8478-CCFB-E9247F299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7" r="-1" b="300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473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203E5-6D53-88E1-E1ED-612247485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97C352A4-8BB6-90FE-14FD-F7F4EC688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82CA6A5-6183-578E-A9B5-76CDB7A84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5205E56-19D5-79E6-EB8E-FB537EA6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AC071730-D8EA-85A3-2388-27207CB50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5D135DC8-A441-046A-4006-023CECE1A8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154CB05-57B1-A7B2-8355-1F172D921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7E580609-3E13-29D6-AA83-EBB634E09D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1AA2271A-98F9-74AA-067E-43AB7595B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1BF214CE-AB50-478B-183B-5A10164A3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406E4316-8819-FE39-5342-76BDD087E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3BA1AD4E-8755-D5EB-DCED-F31B41AAF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6641ECE-A960-5D2F-CDC3-85699461D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bonsaï, plante d’intérieur, plante, Sageretia theezans&#10;&#10;Le contenu généré par l’IA peut être incorrect.">
            <a:extLst>
              <a:ext uri="{FF2B5EF4-FFF2-40B4-BE49-F238E27FC236}">
                <a16:creationId xmlns:a16="http://schemas.microsoft.com/office/drawing/2014/main" id="{44683D3C-3195-B378-BD70-BCA431F30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86" y="841206"/>
            <a:ext cx="6430297" cy="504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826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F0A7E-C081-47D7-CEB9-B56DD95E8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38F6BB94-F38B-9D24-49FE-DB88CDB34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90E00A6-9029-B20C-942F-60614270C1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4595987-AE9F-3232-E7AD-2170EDC9D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C8453E8B-9963-6D41-9EA4-61C083E86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4EE59CE9-B851-5B3C-6AA1-A6163126C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96C2A2F0-11C5-5000-F861-9B9704F52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6C1FE598-81C6-9102-5BFC-7FE0DA18C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A739CB38-08D8-A6C4-8E78-3B9CA036A8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E11BEBF9-359D-EBC0-B5BB-AAB76CBEB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5D936CDC-9B6F-D3B1-E842-8769D5F4A0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599E76B0-B1DF-5178-36AD-EBF5AE7A7E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C324586-B229-E6C8-D357-03CEC42A6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ante d’intérieur, pot de fleurs, bonsaï, Sageretia theezans&#10;&#10;Le contenu généré par l’IA peut être incorrect.">
            <a:extLst>
              <a:ext uri="{FF2B5EF4-FFF2-40B4-BE49-F238E27FC236}">
                <a16:creationId xmlns:a16="http://schemas.microsoft.com/office/drawing/2014/main" id="{A2349D25-C3BD-CA4C-984F-8F7790F19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1" y="800946"/>
            <a:ext cx="6892413" cy="51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612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89A20-3DDF-351B-3402-D6BFF81F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9FA3B0B4-FA15-134A-7A2D-DA7AC1DF4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9995C21-5140-ACD9-E77B-5B96566A3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2994787-A297-F766-2F03-D7BA19DDCE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4756E29B-E55D-44D7-5AE4-18E6DA57F8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B3B4EF88-9ED1-CCFD-EA74-65988D17B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48D8CF80-BC6C-73E2-F611-D4262E612F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241F66C9-72AC-D2AE-BAD5-D6CE13B01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21D505EA-3147-39A2-2FFC-937F83B24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195F999D-C16C-541D-2320-6BA5EF3AB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AD7AFDC3-7F7F-03AC-898A-D2D94B653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969B5B16-3695-C9F8-D89B-CC8DC090A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7548B111-C96A-7DAE-60A7-BC20F2F88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arbre, plante, bonsaï, conifère&#10;&#10;Le contenu généré par l’IA peut être incorrect.">
            <a:extLst>
              <a:ext uri="{FF2B5EF4-FFF2-40B4-BE49-F238E27FC236}">
                <a16:creationId xmlns:a16="http://schemas.microsoft.com/office/drawing/2014/main" id="{87EBB2C7-3AA3-80ED-6C8A-4C9A7CF55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8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69B8A-20C9-53D3-06D1-D86E440D0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D45D849F-0DC7-EA8C-9C31-AF8FBE19A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3AA8C98-BAE5-FFDE-990D-5ADEA20D5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AC3B1C-CCB6-FCBE-536D-F4D95FD57A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698F083D-75E6-D4C6-F6A5-53185F03F5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F145FF07-F424-25EE-D14E-B1C45EFC8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EC539B8B-49E3-5C20-4563-B4A3A25CC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7B5B6574-7400-24A2-AC26-5B209C9DE2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7A69AA3C-78A5-3F8D-013D-2509630C6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C68C24F8-18E9-903B-74C3-350DB62F71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5F7B45B3-36B4-5EB5-692E-DB22D1E7F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CF89C65A-AC52-0D91-087A-9A69C93030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37E28CAA-69BD-F45F-387A-49B69C307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bonsaï, Sageretia theezans, plante d’intérieur, plante">
            <a:extLst>
              <a:ext uri="{FF2B5EF4-FFF2-40B4-BE49-F238E27FC236}">
                <a16:creationId xmlns:a16="http://schemas.microsoft.com/office/drawing/2014/main" id="{CB32ADB3-F9A7-8DA4-2E08-67BCA630A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4" y="2762865"/>
            <a:ext cx="5175393" cy="3881545"/>
          </a:xfrm>
          <a:prstGeom prst="rect">
            <a:avLst/>
          </a:prstGeom>
        </p:spPr>
      </p:pic>
      <p:pic>
        <p:nvPicPr>
          <p:cNvPr id="6" name="Image 5" descr="Une image contenant plante d’intérieur, pot de fleurs, plante, miniature">
            <a:extLst>
              <a:ext uri="{FF2B5EF4-FFF2-40B4-BE49-F238E27FC236}">
                <a16:creationId xmlns:a16="http://schemas.microsoft.com/office/drawing/2014/main" id="{8CAE6FCA-3962-E886-A326-F1CE6BC62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467" y="347947"/>
            <a:ext cx="5807587" cy="435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294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385CB-3659-8866-0B19-653273E4A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0C7FF4C-0BC3-6B25-A3A0-D3F312A68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CBDC613-0653-859C-2A06-D92ADE3DF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A0F90BA-CC71-3D23-5255-F87BD955F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7E17EFD7-E177-F709-3212-9CD09B669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DA7F8A67-A392-DC5E-7A9B-F292ABD939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13C4B753-3AE3-94FA-F622-C76BA8056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750B1317-8592-1B46-5AE3-73601A5D4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5C99C924-6B47-41E3-B3A1-7120930E65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04D3A251-D0B2-F706-EB34-2457A62A8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A2CA88E8-BAF4-65E4-F206-80674A67D4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346A4993-94BB-DB4E-A98C-04CCF3088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B4367627-7FD7-B37D-7738-83BDE6A8B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bonsaï, Sageretia theezans, plante, plante d’intérieur&#10;&#10;Le contenu généré par l’IA peut être incorrect.">
            <a:extLst>
              <a:ext uri="{FF2B5EF4-FFF2-40B4-BE49-F238E27FC236}">
                <a16:creationId xmlns:a16="http://schemas.microsoft.com/office/drawing/2014/main" id="{53AB65BA-9C39-C94D-2DFE-CABAEA729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6" y="721917"/>
            <a:ext cx="4781373" cy="4713683"/>
          </a:xfrm>
          <a:prstGeom prst="rect">
            <a:avLst/>
          </a:prstGeom>
        </p:spPr>
      </p:pic>
      <p:pic>
        <p:nvPicPr>
          <p:cNvPr id="31746" name="Picture 2" descr="Aucune description de photo disponible.">
            <a:extLst>
              <a:ext uri="{FF2B5EF4-FFF2-40B4-BE49-F238E27FC236}">
                <a16:creationId xmlns:a16="http://schemas.microsoft.com/office/drawing/2014/main" id="{0DFECC03-80B8-9619-117B-73CACD754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74" y="721917"/>
            <a:ext cx="5396051" cy="47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5621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9579F-3D37-001D-F545-D696E9B4E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6B74E24F-98EE-CFCC-0577-887B2A3D83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AA8393A-344E-0187-57F1-FF341A6EC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1F545F5-FA2D-9B3B-6CF6-998D35E92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F84FCED8-D8CE-3C24-DC7A-30CEDE1869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D5249B8C-BDD0-DE20-075A-56D77C6F8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F2DBD3F3-62EB-4083-2C3C-D2EDEB8CC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493B5F66-3E67-52EB-F382-A2C85477C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BFEA495A-B9C2-D095-3191-8125A7FEF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A308857F-7CC0-239F-6C6F-689658D1E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1439830-8001-9DD1-09EC-02F4DFB06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6E1A3E29-CECD-E235-3921-FC6FB48E1A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6F07F9EC-CE95-01F9-588E-8D16C947C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Aucune description de photo disponible.">
            <a:extLst>
              <a:ext uri="{FF2B5EF4-FFF2-40B4-BE49-F238E27FC236}">
                <a16:creationId xmlns:a16="http://schemas.microsoft.com/office/drawing/2014/main" id="{A9977571-C5A0-1F79-23CE-2B307527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76" y="561133"/>
            <a:ext cx="4295447" cy="57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Aucune description de photo disponible.">
            <a:extLst>
              <a:ext uri="{FF2B5EF4-FFF2-40B4-BE49-F238E27FC236}">
                <a16:creationId xmlns:a16="http://schemas.microsoft.com/office/drawing/2014/main" id="{D297BEB5-515A-FA6A-01F3-51602F2A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338" y="546848"/>
            <a:ext cx="5180023" cy="572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6751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E4136-5219-E6DC-216C-D916FBF3E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9BBB69C2-8B17-7F83-F0B4-0573C8BBB3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3051550-896F-A397-2AEE-6887C4D7C5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4AA315E-C174-376E-8BA2-997B0E01C1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F743D2C2-E8E9-2ADC-6E63-E92A2AFE6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38287F60-8DDD-538B-C70C-4CE97EE30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CD53D453-1358-913B-8F18-778471C55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599B3E78-54F3-6065-7662-2C93B06E7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5885DDCB-E97B-4AF3-DA13-C6C94421F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348B90D3-A8FD-7D39-7DD0-571D9E6F5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F7A863C8-1278-1D17-D009-759D7DB50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BDD88378-A611-D668-CDE4-F03C5EBB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5ED144FA-F910-3A28-D6F7-BEF9366EE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Aucune description de photo disponible.">
            <a:extLst>
              <a:ext uri="{FF2B5EF4-FFF2-40B4-BE49-F238E27FC236}">
                <a16:creationId xmlns:a16="http://schemas.microsoft.com/office/drawing/2014/main" id="{62AA0F11-3234-EFDC-4F21-7365E2005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921" y="743676"/>
            <a:ext cx="3749291" cy="499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ucune description de photo disponible.">
            <a:extLst>
              <a:ext uri="{FF2B5EF4-FFF2-40B4-BE49-F238E27FC236}">
                <a16:creationId xmlns:a16="http://schemas.microsoft.com/office/drawing/2014/main" id="{AD779593-B9EE-DE4B-816E-376DA1035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86" y="119197"/>
            <a:ext cx="4683118" cy="624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1805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69C90-07A5-D221-3A2F-5EB73451C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6EFACC59-EA88-BBC7-7B0D-29FD644B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CC0FB03-4A3E-A78E-08B7-452CE428F6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E3FB98B-5031-690A-C795-FB07EE605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9C0BDB3E-1DA6-FA82-3076-2896440CB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8A279C2A-7AC6-5BAF-2C53-8238DE5FC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5F3655EA-DC32-29F5-C2F1-D4AAC59B70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899FF688-58F0-4EDB-1DDE-544267568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64933A9C-DFF4-0B97-6BB7-DAAC48A5C4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958F073D-92FD-6A87-7890-78BF4297B9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6A17BB67-4DE8-BE84-9BFB-E7F4A25B1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7AAE8FEF-41E1-DB00-E436-720E1C3DF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80099FE-58E8-432F-4167-B2682314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Aucune description de photo disponible.">
            <a:extLst>
              <a:ext uri="{FF2B5EF4-FFF2-40B4-BE49-F238E27FC236}">
                <a16:creationId xmlns:a16="http://schemas.microsoft.com/office/drawing/2014/main" id="{604C3AB9-11B1-0A3B-19CA-7D2DE4E75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3" y="720194"/>
            <a:ext cx="3536554" cy="471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Aucune description de photo disponible.">
            <a:extLst>
              <a:ext uri="{FF2B5EF4-FFF2-40B4-BE49-F238E27FC236}">
                <a16:creationId xmlns:a16="http://schemas.microsoft.com/office/drawing/2014/main" id="{FF8BC017-25D0-8D85-A11B-90CD48FF4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45" y="336875"/>
            <a:ext cx="5259421" cy="617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159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C085B-2359-9B9B-5847-F570657AA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115ED1A1-A886-8EBE-3F0E-91D07038A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FD914DE-123B-E535-7953-596C6CCAE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7986A43-6366-2109-5FD0-5E0182366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BCF5887B-5034-3C67-A695-F75204390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5D51B3EA-51FE-700C-C16B-320615AE0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BA2B205D-FA6D-FBAD-78AE-14DE04CE2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3A2C630B-3A5D-5FCD-5D91-F24EBDDD1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3616733D-69B3-8F37-FD94-1CD66909E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D4A844A0-A9EE-BE47-3EA6-DCD1869A87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60B4CDC0-122F-EEC1-546D-9DE26C797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38D31055-FBB1-FEB2-C813-CD5121225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A5590F61-4BCB-0B45-50D5-3FC82DC32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Aucune description de photo disponible.">
            <a:extLst>
              <a:ext uri="{FF2B5EF4-FFF2-40B4-BE49-F238E27FC236}">
                <a16:creationId xmlns:a16="http://schemas.microsoft.com/office/drawing/2014/main" id="{80038302-B0ED-5C2D-C119-92B03756F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14" y="228917"/>
            <a:ext cx="4228624" cy="563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Aucune description de photo disponible.">
            <a:extLst>
              <a:ext uri="{FF2B5EF4-FFF2-40B4-BE49-F238E27FC236}">
                <a16:creationId xmlns:a16="http://schemas.microsoft.com/office/drawing/2014/main" id="{EA8D69EE-305D-B9AF-A8EC-3881FB540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813" y="228917"/>
            <a:ext cx="5938715" cy="566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5961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33B81-D80E-C9E7-7198-05AB0E6DB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053A896E-AE13-8D2C-E745-23B790040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0EDFDA5-94C8-EEBB-72B6-8561F4F5F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848CF56-2068-0E3A-2BBA-177138B88D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2BD50C3D-B2E8-6983-22BA-2CCAC2818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183A8FDA-A925-6C56-BF0F-4F0666B67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6161F452-4DB0-BC6D-CC1A-F32522161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F462ACA0-7E73-9081-C448-61C3C4B702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48D8C636-1BC3-D3A3-9E97-BECA6B32A0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1175FBF7-D0DA-1D4D-EC41-85CFF4458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31D0A181-CEE4-A9B5-3A20-50D64F734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C1BFA2E1-B5A5-E926-5E0D-E78DE1F98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9A65517D-09DE-4F7E-E474-9978157E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0" name="Picture 2" descr="Aucune description de photo disponible.">
            <a:extLst>
              <a:ext uri="{FF2B5EF4-FFF2-40B4-BE49-F238E27FC236}">
                <a16:creationId xmlns:a16="http://schemas.microsoft.com/office/drawing/2014/main" id="{8058371C-50A2-50ED-7F57-21A74A354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5" y="719846"/>
            <a:ext cx="5115617" cy="439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Aucune description de photo disponible.">
            <a:extLst>
              <a:ext uri="{FF2B5EF4-FFF2-40B4-BE49-F238E27FC236}">
                <a16:creationId xmlns:a16="http://schemas.microsoft.com/office/drawing/2014/main" id="{C27E060F-DB41-BAC9-527E-50B427224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50" y="1443702"/>
            <a:ext cx="4498311" cy="341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345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4E7AE-CEAD-9A0F-A2AC-E972A1788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11">
            <a:extLst>
              <a:ext uri="{FF2B5EF4-FFF2-40B4-BE49-F238E27FC236}">
                <a16:creationId xmlns:a16="http://schemas.microsoft.com/office/drawing/2014/main" id="{8062551C-9716-5E6C-0EE6-5253C0A71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564BA5C-1447-2A96-C9A6-7190FDDBC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0AE46DB-B2C6-4A04-DAE5-EBCCB4FA8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B83D101F-48CF-B95C-9EC7-78E5F4610A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6" name="Rectangle 25">
              <a:extLst>
                <a:ext uri="{FF2B5EF4-FFF2-40B4-BE49-F238E27FC236}">
                  <a16:creationId xmlns:a16="http://schemas.microsoft.com/office/drawing/2014/main" id="{D9831333-923E-2C07-5362-096A405563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" name="Isosceles Triangle 16">
              <a:extLst>
                <a:ext uri="{FF2B5EF4-FFF2-40B4-BE49-F238E27FC236}">
                  <a16:creationId xmlns:a16="http://schemas.microsoft.com/office/drawing/2014/main" id="{731F13B0-EBDB-0B8F-CD88-39951C84C2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8" name="Rectangle 27">
              <a:extLst>
                <a:ext uri="{FF2B5EF4-FFF2-40B4-BE49-F238E27FC236}">
                  <a16:creationId xmlns:a16="http://schemas.microsoft.com/office/drawing/2014/main" id="{AFCF6D88-CCE1-C615-1DCB-BE0D8D9696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9" name="Rectangle 28">
              <a:extLst>
                <a:ext uri="{FF2B5EF4-FFF2-40B4-BE49-F238E27FC236}">
                  <a16:creationId xmlns:a16="http://schemas.microsoft.com/office/drawing/2014/main" id="{7ACDED7F-A93B-1703-AD66-AB9E39FE13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0" name="Rectangle 29">
              <a:extLst>
                <a:ext uri="{FF2B5EF4-FFF2-40B4-BE49-F238E27FC236}">
                  <a16:creationId xmlns:a16="http://schemas.microsoft.com/office/drawing/2014/main" id="{9BA0DEF1-BD38-43A3-FEAA-9429B3BC7E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1" name="Isosceles Triangle 20">
              <a:extLst>
                <a:ext uri="{FF2B5EF4-FFF2-40B4-BE49-F238E27FC236}">
                  <a16:creationId xmlns:a16="http://schemas.microsoft.com/office/drawing/2014/main" id="{B4622DFA-7287-8128-2601-8C006B9B57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" name="Isosceles Triangle 21">
              <a:extLst>
                <a:ext uri="{FF2B5EF4-FFF2-40B4-BE49-F238E27FC236}">
                  <a16:creationId xmlns:a16="http://schemas.microsoft.com/office/drawing/2014/main" id="{9E6E8CB9-430E-D89B-BD4B-84007A14A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pic>
        <p:nvPicPr>
          <p:cNvPr id="3" name="Image 2" descr="Une image contenant bonsaï, Sageretia theezans, plante d’intérieur, pot de fleurs&#10;&#10;Le contenu généré par l’IA peut être incorrect.">
            <a:extLst>
              <a:ext uri="{FF2B5EF4-FFF2-40B4-BE49-F238E27FC236}">
                <a16:creationId xmlns:a16="http://schemas.microsoft.com/office/drawing/2014/main" id="{9632996F-02B4-82EC-4810-3A408B378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98" y="115086"/>
            <a:ext cx="2049066" cy="2055795"/>
          </a:xfrm>
          <a:prstGeom prst="rect">
            <a:avLst/>
          </a:prstGeom>
        </p:spPr>
      </p:pic>
      <p:pic>
        <p:nvPicPr>
          <p:cNvPr id="5" name="Image 4" descr="Une image contenant bonsaï, plante d’intérieur, Sageretia theezans, plante&#10;&#10;Le contenu généré par l’IA peut être incorrect.">
            <a:extLst>
              <a:ext uri="{FF2B5EF4-FFF2-40B4-BE49-F238E27FC236}">
                <a16:creationId xmlns:a16="http://schemas.microsoft.com/office/drawing/2014/main" id="{02C6C7FA-6444-306A-5ED4-5A431120A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22" y="2298588"/>
            <a:ext cx="2107651" cy="2104224"/>
          </a:xfrm>
          <a:prstGeom prst="rect">
            <a:avLst/>
          </a:prstGeom>
        </p:spPr>
      </p:pic>
      <p:pic>
        <p:nvPicPr>
          <p:cNvPr id="8" name="Image 7" descr="Une image contenant plante d’intérieur, bonsaï, Sageretia theezans, pot de fleurs&#10;&#10;Le contenu généré par l’IA peut être incorrect.">
            <a:extLst>
              <a:ext uri="{FF2B5EF4-FFF2-40B4-BE49-F238E27FC236}">
                <a16:creationId xmlns:a16="http://schemas.microsoft.com/office/drawing/2014/main" id="{4B28D8AF-1BDB-7046-B004-83EB2C253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52" y="2147132"/>
            <a:ext cx="2104224" cy="2104224"/>
          </a:xfrm>
          <a:prstGeom prst="rect">
            <a:avLst/>
          </a:prstGeom>
        </p:spPr>
      </p:pic>
      <p:pic>
        <p:nvPicPr>
          <p:cNvPr id="10" name="Image 9" descr="Une image contenant bonsaï, Sageretia theezans, plante d’intérieur, plante&#10;&#10;Le contenu généré par l’IA peut être incorrect.">
            <a:extLst>
              <a:ext uri="{FF2B5EF4-FFF2-40B4-BE49-F238E27FC236}">
                <a16:creationId xmlns:a16="http://schemas.microsoft.com/office/drawing/2014/main" id="{5802DA4E-FBF7-BB52-47D2-2E80C546A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9" y="4355314"/>
            <a:ext cx="2415549" cy="2387600"/>
          </a:xfrm>
          <a:prstGeom prst="rect">
            <a:avLst/>
          </a:prstGeom>
        </p:spPr>
      </p:pic>
      <p:pic>
        <p:nvPicPr>
          <p:cNvPr id="12" name="Image 11" descr="Une image contenant plante d’intérieur, bonsaï, pot de fleurs, Sageretia theezans&#10;&#10;Le contenu généré par l’IA peut être incorrect.">
            <a:extLst>
              <a:ext uri="{FF2B5EF4-FFF2-40B4-BE49-F238E27FC236}">
                <a16:creationId xmlns:a16="http://schemas.microsoft.com/office/drawing/2014/main" id="{E0C57C54-B9D4-D092-6AD2-DAF8565A6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33" y="4658225"/>
            <a:ext cx="2091535" cy="2084689"/>
          </a:xfrm>
          <a:prstGeom prst="rect">
            <a:avLst/>
          </a:prstGeom>
        </p:spPr>
      </p:pic>
      <p:pic>
        <p:nvPicPr>
          <p:cNvPr id="16" name="Image 15" descr="Une image contenant plante, bonsaï, plante d’intérieur, Sageretia theezans&#10;&#10;Le contenu généré par l’IA peut être incorrect.">
            <a:extLst>
              <a:ext uri="{FF2B5EF4-FFF2-40B4-BE49-F238E27FC236}">
                <a16:creationId xmlns:a16="http://schemas.microsoft.com/office/drawing/2014/main" id="{83F5D68F-7E75-BCF7-40E5-50763632C9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63" y="3913409"/>
            <a:ext cx="2815858" cy="282950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3D0EB7C-4FED-6696-F573-49C766F0D941}"/>
              </a:ext>
            </a:extLst>
          </p:cNvPr>
          <p:cNvSpPr txBox="1"/>
          <p:nvPr/>
        </p:nvSpPr>
        <p:spPr>
          <a:xfrm>
            <a:off x="4660490" y="363794"/>
            <a:ext cx="4763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shohin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sont groupés par 3 et souvent 5, 7, 9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Chaque arbre, chaque pot, chaque tablette doivent être en harmonie entre eux, à la fois dans les formes, les couleurs, les styles….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669C194-5199-6AD1-7776-1F71A1D4A3B6}"/>
              </a:ext>
            </a:extLst>
          </p:cNvPr>
          <p:cNvSpPr txBox="1"/>
          <p:nvPr/>
        </p:nvSpPr>
        <p:spPr>
          <a:xfrm>
            <a:off x="5640470" y="2170881"/>
            <a:ext cx="40443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Une composition réussie est un ensemble d’arbres qui symbolisent la nature avec les végétaux placés suivant leur « altitude » de vie. </a:t>
            </a:r>
          </a:p>
          <a:p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Généralement c’est un conifère qui est situé en haute de l’armoire (montagne, falaise) et les feuillus à l’intérieur de l’armoire (plaine) </a:t>
            </a:r>
          </a:p>
        </p:txBody>
      </p:sp>
      <p:pic>
        <p:nvPicPr>
          <p:cNvPr id="6146" name="Picture 2" descr="Aucune description de photo disponible.">
            <a:extLst>
              <a:ext uri="{FF2B5EF4-FFF2-40B4-BE49-F238E27FC236}">
                <a16:creationId xmlns:a16="http://schemas.microsoft.com/office/drawing/2014/main" id="{8538B596-A7F5-96F1-05CA-0FDDD39B5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363" y="4013200"/>
            <a:ext cx="2017854" cy="272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792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E8A52-BD65-26EF-E58F-00253320C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59FB1DA-FE7E-3736-DF84-D289C3D00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83B5FF0-F2D5-DA35-61B1-20CC2E5AED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F283D94-99AD-6C8E-B669-1C9D3D26E8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425E7B81-3A90-CF33-92D9-71C93E3132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FC199305-D73C-907E-BE7C-8488ADC4F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D736DFE6-418F-13F4-1DCD-60D251422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C791CC23-1312-F6C7-44A5-E016C70D51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BE4E5600-FBD0-9C76-384C-9DF5D6397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DCFE6D2A-36BB-198C-B2C1-3A2BD9035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9352BC4C-C464-84AF-A7D0-1474F5F7B8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7DFFD8D0-7428-2391-1A9D-E2C961A64F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29FDF29E-8686-5264-05E2-1BFC0DE6A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57CDA52-F0B2-8343-8818-815FD251228B}"/>
              </a:ext>
            </a:extLst>
          </p:cNvPr>
          <p:cNvSpPr txBox="1"/>
          <p:nvPr/>
        </p:nvSpPr>
        <p:spPr>
          <a:xfrm>
            <a:off x="1166327" y="750460"/>
            <a:ext cx="984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Les arbres travaillés au cours des démonstrations </a:t>
            </a:r>
          </a:p>
        </p:txBody>
      </p:sp>
      <p:pic>
        <p:nvPicPr>
          <p:cNvPr id="4" name="Image 3" descr="Une image contenant habits, personne, homme, plante d’intérieur&#10;&#10;Le contenu généré par l’IA peut être incorrect.">
            <a:extLst>
              <a:ext uri="{FF2B5EF4-FFF2-40B4-BE49-F238E27FC236}">
                <a16:creationId xmlns:a16="http://schemas.microsoft.com/office/drawing/2014/main" id="{E31379E4-D17A-4490-3A51-CCACD8FAA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2" y="2615380"/>
            <a:ext cx="4397204" cy="3297903"/>
          </a:xfrm>
          <a:prstGeom prst="rect">
            <a:avLst/>
          </a:prstGeom>
        </p:spPr>
      </p:pic>
      <p:pic>
        <p:nvPicPr>
          <p:cNvPr id="8" name="Image 7" descr="Une image contenant plante d’intérieur, pot de fleurs, habits, bonsaï&#10;&#10;Le contenu généré par l’IA peut être incorrect.">
            <a:extLst>
              <a:ext uri="{FF2B5EF4-FFF2-40B4-BE49-F238E27FC236}">
                <a16:creationId xmlns:a16="http://schemas.microsoft.com/office/drawing/2014/main" id="{581C254C-F4D9-35D2-DBF7-8CBC28B94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22" y="1618200"/>
            <a:ext cx="3592499" cy="4789999"/>
          </a:xfrm>
          <a:prstGeom prst="rect">
            <a:avLst/>
          </a:prstGeom>
        </p:spPr>
      </p:pic>
      <p:pic>
        <p:nvPicPr>
          <p:cNvPr id="11" name="Image 10" descr="Une image contenant arbre, plante, plante d’intérieur, conifère">
            <a:extLst>
              <a:ext uri="{FF2B5EF4-FFF2-40B4-BE49-F238E27FC236}">
                <a16:creationId xmlns:a16="http://schemas.microsoft.com/office/drawing/2014/main" id="{760F6A66-A296-27A6-4885-A7554E28C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45" y="1618200"/>
            <a:ext cx="3535429" cy="471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4741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08203-77F3-F1DD-3F98-C69FD5D1E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435346F-D86D-53DC-25FB-AAF7082FD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CEE07C5-AC3F-CF86-78B6-3654B019D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F5A3994-274A-0E12-A433-92AF67995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58EB7D2E-4D7A-F025-415B-0ED56D08EE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06ADBAB3-ADF2-7853-7672-2BBD574CE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458BC661-935B-4318-B7A9-1EBB80A581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99666336-A688-720D-B609-CE7BEA8C7C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91A46D63-BDB5-DD42-EFB6-F6BC37C042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9A3C38F8-FABB-16EF-C22B-764D52627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CFC0300-3547-59BF-9B74-917ECD26D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E4D3958D-9C63-195A-FC2F-F0574ECA5A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715969EC-05BF-0183-DFEE-747ACA3D4C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29EF03-DBB2-EC17-237D-A3F587903B5B}"/>
              </a:ext>
            </a:extLst>
          </p:cNvPr>
          <p:cNvSpPr txBox="1"/>
          <p:nvPr/>
        </p:nvSpPr>
        <p:spPr>
          <a:xfrm>
            <a:off x="704104" y="750460"/>
            <a:ext cx="984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Les arbres travaillés au cours des démonstrations </a:t>
            </a:r>
          </a:p>
        </p:txBody>
      </p:sp>
      <p:pic>
        <p:nvPicPr>
          <p:cNvPr id="2050" name="Picture 2" descr="Peut être une image de 5 personnes">
            <a:extLst>
              <a:ext uri="{FF2B5EF4-FFF2-40B4-BE49-F238E27FC236}">
                <a16:creationId xmlns:a16="http://schemas.microsoft.com/office/drawing/2014/main" id="{B5B3FC2D-FEA8-72E2-6B9F-25D6672F8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5" y="1856546"/>
            <a:ext cx="5667992" cy="425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habits, personne, homme, jeans">
            <a:extLst>
              <a:ext uri="{FF2B5EF4-FFF2-40B4-BE49-F238E27FC236}">
                <a16:creationId xmlns:a16="http://schemas.microsoft.com/office/drawing/2014/main" id="{ED73BA47-F826-C64E-C016-24657E68A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35" y="1389224"/>
            <a:ext cx="4221859" cy="518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489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B235E-369F-37FA-4281-09F5D0DD6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C871729C-5DDD-5438-E775-3C6F2F46D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2C664D9-18FF-F9B0-44A3-76F16CD54C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F5B728-8B32-4D60-0BAF-941BEA75A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2A7388CC-0EFD-C103-3DF3-4DCE02DC7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3B4789B6-A6CA-6989-66F5-328DE0103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09B2340F-C0AD-B586-5B1F-F822993F82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F4EFEDDF-8292-3623-04BB-6FA414469A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74BEF27D-6CAA-553F-79D9-F1E2816F25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1DF1C147-E643-1F71-0C6A-A282565CF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38A9FE0-138F-0353-9798-EA36A900F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BEEEC729-30DE-7EAC-ADA7-F0F9EF0156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8A7F7D35-375B-9E54-B911-B37E5BD96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BCF981-5337-AB84-0A5D-0BF6F9A9B2F4}"/>
              </a:ext>
            </a:extLst>
          </p:cNvPr>
          <p:cNvSpPr txBox="1"/>
          <p:nvPr/>
        </p:nvSpPr>
        <p:spPr>
          <a:xfrm>
            <a:off x="1166327" y="311921"/>
            <a:ext cx="9843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Les arbres travaillés au cours des démonstrations</a:t>
            </a:r>
          </a:p>
          <a:p>
            <a:pPr algn="ctr"/>
            <a:r>
              <a:rPr lang="fr-FR" sz="2400" i="1" dirty="0">
                <a:latin typeface="Arial" panose="020B0604020202020204" pitchFamily="34" charset="0"/>
                <a:cs typeface="Arial" panose="020B0604020202020204" pitchFamily="34" charset="0"/>
              </a:rPr>
              <a:t>Le résultat  </a:t>
            </a:r>
          </a:p>
        </p:txBody>
      </p:sp>
      <p:pic>
        <p:nvPicPr>
          <p:cNvPr id="5" name="Image 4" descr="Une image contenant plante d’intérieur, pot de fleurs, bonsaï, Sageretia theezans&#10;&#10;Le contenu généré par l’IA peut être incorrect.">
            <a:extLst>
              <a:ext uri="{FF2B5EF4-FFF2-40B4-BE49-F238E27FC236}">
                <a16:creationId xmlns:a16="http://schemas.microsoft.com/office/drawing/2014/main" id="{54DAFA14-70FE-5CE6-C918-EE04C962C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4" y="1431362"/>
            <a:ext cx="3720281" cy="4960374"/>
          </a:xfrm>
          <a:prstGeom prst="rect">
            <a:avLst/>
          </a:prstGeom>
        </p:spPr>
      </p:pic>
      <p:pic>
        <p:nvPicPr>
          <p:cNvPr id="7" name="Image 6" descr="Une image contenant plante d’intérieur, bonsaï, plante, Sageretia theezans">
            <a:extLst>
              <a:ext uri="{FF2B5EF4-FFF2-40B4-BE49-F238E27FC236}">
                <a16:creationId xmlns:a16="http://schemas.microsoft.com/office/drawing/2014/main" id="{10A8B823-B96F-8492-25EA-5EC34F347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353" y="1435510"/>
            <a:ext cx="3717170" cy="4956226"/>
          </a:xfrm>
          <a:prstGeom prst="rect">
            <a:avLst/>
          </a:prstGeom>
        </p:spPr>
      </p:pic>
      <p:pic>
        <p:nvPicPr>
          <p:cNvPr id="9" name="Image 8" descr="Une image contenant plante d’intérieur, arbre, bonsaï, pot de fleurs&#10;&#10;Le contenu généré par l’IA peut être incorrect.">
            <a:extLst>
              <a:ext uri="{FF2B5EF4-FFF2-40B4-BE49-F238E27FC236}">
                <a16:creationId xmlns:a16="http://schemas.microsoft.com/office/drawing/2014/main" id="{6ECF71EC-EC9A-B987-C3F5-E55E39CB4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41" y="1435509"/>
            <a:ext cx="3717170" cy="495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132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F0456-916B-62BF-FB4B-DEF1E8E17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D02675C9-F6C7-EB1F-79CA-485FDCEE3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9676868-57E8-1561-06C8-14C84440E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227ACF5-C454-B814-0A73-B456773DC5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320DF02C-18B5-5AA0-6B80-B3ECC4D1B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74E84F6B-3DA7-5AC6-E089-B3348A13C7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BC846A4E-3A71-77EE-8757-D3395E362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C3B9109B-781D-E975-50CD-3B85B722F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5259FADE-8388-BA06-4B90-762BA2A23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8AB7FFAD-F989-EED6-945A-AD427D7B61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A0746001-A36A-25D3-F53B-D5DF5D714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F5D70997-D816-A6CB-BE81-351004A4A1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086C9D05-F8CF-B110-4EE7-A92390EC1E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EAB54BD-3300-9E33-70F0-962229BB70DE}"/>
              </a:ext>
            </a:extLst>
          </p:cNvPr>
          <p:cNvSpPr txBox="1"/>
          <p:nvPr/>
        </p:nvSpPr>
        <p:spPr>
          <a:xfrm>
            <a:off x="2820989" y="363343"/>
            <a:ext cx="606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SUISEKIS </a:t>
            </a:r>
          </a:p>
        </p:txBody>
      </p:sp>
      <p:pic>
        <p:nvPicPr>
          <p:cNvPr id="24578" name="Picture 2" descr="Peut être une image de texte">
            <a:extLst>
              <a:ext uri="{FF2B5EF4-FFF2-40B4-BE49-F238E27FC236}">
                <a16:creationId xmlns:a16="http://schemas.microsoft.com/office/drawing/2014/main" id="{A180DE66-FC76-5C54-4C39-869E8931E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40" y="1139824"/>
            <a:ext cx="3749263" cy="281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Peut être une image de texte">
            <a:extLst>
              <a:ext uri="{FF2B5EF4-FFF2-40B4-BE49-F238E27FC236}">
                <a16:creationId xmlns:a16="http://schemas.microsoft.com/office/drawing/2014/main" id="{7E44E495-EA67-4974-82A3-A0B0A5B48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192" y="1139824"/>
            <a:ext cx="3007350" cy="22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Aucune description de photo disponible.">
            <a:extLst>
              <a:ext uri="{FF2B5EF4-FFF2-40B4-BE49-F238E27FC236}">
                <a16:creationId xmlns:a16="http://schemas.microsoft.com/office/drawing/2014/main" id="{D4F84052-52C4-C00F-184C-CB95685EE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060" y="579965"/>
            <a:ext cx="3793068" cy="28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Peut être une image de pomme de pin">
            <a:extLst>
              <a:ext uri="{FF2B5EF4-FFF2-40B4-BE49-F238E27FC236}">
                <a16:creationId xmlns:a16="http://schemas.microsoft.com/office/drawing/2014/main" id="{4F184827-71E1-6618-22A1-D7DB1C8F5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32" y="3816592"/>
            <a:ext cx="3874971" cy="290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2460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11C01-60D4-E4F0-74CE-6BFCD07AC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175F015E-9EE8-A2DB-C799-10D2CE7DE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3498FF0-D603-2C85-1E97-39E2685C5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8D531BB-BC61-8EEA-4218-012674B9A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423673FC-6B36-59E4-CACE-B2D733FD1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86F1CDCD-F42F-BDB9-1858-B4BD7F545D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8DF7BE22-B45B-F68F-CFF9-165E98CD5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D7955DF7-807B-C8B6-EDF9-711CF1113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F147850F-A8C9-369E-8B16-45FF5F2E9C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D8B5FFBB-F0D9-0550-AD0A-EB603C231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C4AA7D82-EC0E-5459-2FC9-10EC8D192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3A087B9A-4851-2A48-FEB5-B2D21DD84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8E668016-BB1E-0E9E-243F-107EE1D9E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02" name="Picture 2" descr="Aucune description de photo disponible.">
            <a:extLst>
              <a:ext uri="{FF2B5EF4-FFF2-40B4-BE49-F238E27FC236}">
                <a16:creationId xmlns:a16="http://schemas.microsoft.com/office/drawing/2014/main" id="{EB10CD08-7D19-5E33-6B65-D3885E0AF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5" y="268015"/>
            <a:ext cx="3542203" cy="265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Aucune description de photo disponible.">
            <a:extLst>
              <a:ext uri="{FF2B5EF4-FFF2-40B4-BE49-F238E27FC236}">
                <a16:creationId xmlns:a16="http://schemas.microsoft.com/office/drawing/2014/main" id="{31D29562-B811-8E8D-753C-68D1045A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986" y="139194"/>
            <a:ext cx="3456132" cy="259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Aucune description de photo disponible.">
            <a:extLst>
              <a:ext uri="{FF2B5EF4-FFF2-40B4-BE49-F238E27FC236}">
                <a16:creationId xmlns:a16="http://schemas.microsoft.com/office/drawing/2014/main" id="{6F931844-8B4E-B047-F66C-86F448210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57" y="3842413"/>
            <a:ext cx="2961564" cy="222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Aucune description de photo disponible.">
            <a:extLst>
              <a:ext uri="{FF2B5EF4-FFF2-40B4-BE49-F238E27FC236}">
                <a16:creationId xmlns:a16="http://schemas.microsoft.com/office/drawing/2014/main" id="{E7B755F0-E79C-B4B9-48AD-1DF8463DC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683" y="632715"/>
            <a:ext cx="2961564" cy="222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Aucune description de photo disponible.">
            <a:extLst>
              <a:ext uri="{FF2B5EF4-FFF2-40B4-BE49-F238E27FC236}">
                <a16:creationId xmlns:a16="http://schemas.microsoft.com/office/drawing/2014/main" id="{5E2D2EEF-0945-4984-89EB-BA6C6920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62" y="3214428"/>
            <a:ext cx="2961563" cy="222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2" name="Picture 12" descr="Aucune description de photo disponible.">
            <a:extLst>
              <a:ext uri="{FF2B5EF4-FFF2-40B4-BE49-F238E27FC236}">
                <a16:creationId xmlns:a16="http://schemas.microsoft.com/office/drawing/2014/main" id="{3D6F1913-0FF0-435A-76AB-26167513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904" y="3842413"/>
            <a:ext cx="3597300" cy="269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8651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A3485-CD0D-9DF1-BD89-4EA84298E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259E94A0-D45C-5A16-ADFC-BD98ED2D5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35B81-64AA-3101-D55A-168DBC7FE6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F3A6D86-4E97-6AC4-6127-3B09A14FE0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89556F02-0016-8A09-194C-E55D1D15D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498DCEEB-C6F2-107C-A62B-B7589FF7D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D3EE59FD-2979-9DF6-30CC-B099AC422C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CA2FD6EF-00A6-3D1B-BDCE-B81334083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9D8D359A-61AE-8950-B50E-8383F3BDD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A6A436A9-578B-31B6-E9AC-08B49D82F9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BDAA6D6E-4F22-6FFC-E7E0-60F9694D1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C4D1076B-BD4D-B5A2-25E4-3E9E589D6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40D484E9-6E5D-0E76-B828-CF7370646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892" name="Picture 4" descr="Aucune description de photo disponible.">
            <a:extLst>
              <a:ext uri="{FF2B5EF4-FFF2-40B4-BE49-F238E27FC236}">
                <a16:creationId xmlns:a16="http://schemas.microsoft.com/office/drawing/2014/main" id="{1F7855F7-E804-B26A-C488-A4514A1C3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58" y="231111"/>
            <a:ext cx="5627079" cy="422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Aucune description de photo disponible.">
            <a:extLst>
              <a:ext uri="{FF2B5EF4-FFF2-40B4-BE49-F238E27FC236}">
                <a16:creationId xmlns:a16="http://schemas.microsoft.com/office/drawing/2014/main" id="{D5E18A59-CF23-CF8A-CE8E-4F9A1743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65" y="2527158"/>
            <a:ext cx="5627080" cy="422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2257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CCD34-E7A2-4D6D-92D3-870370CAE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AB1E95A3-DB39-2A2D-F5BD-AA03CC75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A7AC836-9A08-F49D-4437-99F348976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CBE929D-F983-A233-BB77-55D0459F6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31B8CD13-FE17-0492-2A71-C3E03A0D37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E8B979D4-9794-37D8-50DA-A4879C02C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44EB3E25-4819-A8CC-B695-A9A1825361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A531DF06-4818-6F4B-B32A-C25213F31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B699A59B-A4FF-CEEE-0071-F3528BC25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8196F3F6-E5AF-015A-8AA0-AC538DA90A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8822215C-AC05-D402-FD67-1FEB187832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11B29106-7EFF-F48F-24E6-6FAE53B0A2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ECCF4283-F83C-B894-D1DC-C1D61F861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E3E894-E560-6006-802B-DA4EA0A415D2}"/>
              </a:ext>
            </a:extLst>
          </p:cNvPr>
          <p:cNvSpPr txBox="1"/>
          <p:nvPr/>
        </p:nvSpPr>
        <p:spPr>
          <a:xfrm>
            <a:off x="224366" y="620110"/>
            <a:ext cx="5163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Les Pots  </a:t>
            </a:r>
          </a:p>
        </p:txBody>
      </p:sp>
      <p:pic>
        <p:nvPicPr>
          <p:cNvPr id="26626" name="Picture 2" descr="Peut être une image de texte qui dit ’LADV RED RED Machin LOVE E’">
            <a:extLst>
              <a:ext uri="{FF2B5EF4-FFF2-40B4-BE49-F238E27FC236}">
                <a16:creationId xmlns:a16="http://schemas.microsoft.com/office/drawing/2014/main" id="{808DF87D-FB02-8B0E-D576-BCBD3F4F1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64" y="2810502"/>
            <a:ext cx="5457695" cy="409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Aucune description de photo disponible.">
            <a:extLst>
              <a:ext uri="{FF2B5EF4-FFF2-40B4-BE49-F238E27FC236}">
                <a16:creationId xmlns:a16="http://schemas.microsoft.com/office/drawing/2014/main" id="{0F1598DD-50E1-D651-231D-8C556A807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219" y="653366"/>
            <a:ext cx="5297214" cy="39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038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14181-9D29-4FF1-1D98-0B5C4E7C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758057A-C715-003F-0947-E062725FE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BD71802-5D96-C340-61C3-437735FBB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AA94BA9-4F74-68EE-5133-A64D33841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2A5864E8-CB34-00D3-8004-2A97BD131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F7B97A08-6902-7EE0-50CB-8474BB8B3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089FD774-CB16-7AF6-64D9-6D7452ED65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723FE293-E1B0-1443-E251-07A614033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B9C419A6-55FE-9812-72C9-84F1651F0C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CAC689BD-90F4-292B-4341-967B673E0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4F927EB5-A989-F504-2589-415E71DFD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16D7F9FC-F998-274E-DDF0-53F706CAAA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4C6C0B7A-5A72-ECD3-1328-DDC53E075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0" name="Picture 2" descr="Aucune description de photo disponible.">
            <a:extLst>
              <a:ext uri="{FF2B5EF4-FFF2-40B4-BE49-F238E27FC236}">
                <a16:creationId xmlns:a16="http://schemas.microsoft.com/office/drawing/2014/main" id="{04688311-0F37-44B7-7CF0-AF2A63CEA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796" y="2480669"/>
            <a:ext cx="5024204" cy="37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Peut être une image de livre et texte">
            <a:extLst>
              <a:ext uri="{FF2B5EF4-FFF2-40B4-BE49-F238E27FC236}">
                <a16:creationId xmlns:a16="http://schemas.microsoft.com/office/drawing/2014/main" id="{266D2DDC-8BBA-B7FB-1451-49D34CF48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10" y="415431"/>
            <a:ext cx="6411336" cy="480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1779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87177-43A2-5F13-6538-E11F5AC21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6BB191B6-88B9-5B9D-7AA5-1D53BF8D2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9074A8A-58BC-7641-8F3B-895687F094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E9C7919-42EB-14EE-5607-5AD1EF2117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23">
              <a:extLst>
                <a:ext uri="{FF2B5EF4-FFF2-40B4-BE49-F238E27FC236}">
                  <a16:creationId xmlns:a16="http://schemas.microsoft.com/office/drawing/2014/main" id="{4A386C89-EC6D-2620-617B-9B4005CFC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Rectangle 25">
              <a:extLst>
                <a:ext uri="{FF2B5EF4-FFF2-40B4-BE49-F238E27FC236}">
                  <a16:creationId xmlns:a16="http://schemas.microsoft.com/office/drawing/2014/main" id="{46246A76-174F-1B79-F168-8482F96EF9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DB41FE0A-5FE2-4748-427F-258CAACD9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Rectangle 27">
              <a:extLst>
                <a:ext uri="{FF2B5EF4-FFF2-40B4-BE49-F238E27FC236}">
                  <a16:creationId xmlns:a16="http://schemas.microsoft.com/office/drawing/2014/main" id="{26384872-31CC-C418-82BD-6AE840692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Rectangle 28">
              <a:extLst>
                <a:ext uri="{FF2B5EF4-FFF2-40B4-BE49-F238E27FC236}">
                  <a16:creationId xmlns:a16="http://schemas.microsoft.com/office/drawing/2014/main" id="{B4158FE6-1FD3-1354-5843-3BAB9E409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Rectangle 29">
              <a:extLst>
                <a:ext uri="{FF2B5EF4-FFF2-40B4-BE49-F238E27FC236}">
                  <a16:creationId xmlns:a16="http://schemas.microsoft.com/office/drawing/2014/main" id="{2F452A96-D338-E8EE-0204-35899C3DF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EACEF150-374E-5EC3-E494-9C70EAB2F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6272770D-F3BB-C18F-6DAB-98813A0BF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5EB21A43-7F21-6351-5566-989457A6D4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4" name="Picture 2" descr="Aucune description de photo disponible.">
            <a:extLst>
              <a:ext uri="{FF2B5EF4-FFF2-40B4-BE49-F238E27FC236}">
                <a16:creationId xmlns:a16="http://schemas.microsoft.com/office/drawing/2014/main" id="{5963F67D-BD7C-958F-65D6-3CC31CF8A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4" y="219215"/>
            <a:ext cx="4006359" cy="40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légume, pot de fleurs, plante, intérieur&#10;&#10;Le contenu généré par l’IA peut être incorrect.">
            <a:extLst>
              <a:ext uri="{FF2B5EF4-FFF2-40B4-BE49-F238E27FC236}">
                <a16:creationId xmlns:a16="http://schemas.microsoft.com/office/drawing/2014/main" id="{EB9FF819-2131-7B4F-0F44-E43B1ED0A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80" y="3244306"/>
            <a:ext cx="2820839" cy="3659466"/>
          </a:xfrm>
          <a:prstGeom prst="rect">
            <a:avLst/>
          </a:prstGeom>
        </p:spPr>
      </p:pic>
      <p:pic>
        <p:nvPicPr>
          <p:cNvPr id="5" name="Image 4" descr="Une image contenant plante d’intérieur, arbre, pot de fleurs, bonsaï&#10;&#10;Le contenu généré par l’IA peut être incorrect.">
            <a:extLst>
              <a:ext uri="{FF2B5EF4-FFF2-40B4-BE49-F238E27FC236}">
                <a16:creationId xmlns:a16="http://schemas.microsoft.com/office/drawing/2014/main" id="{C30B5F7F-B03D-9AA0-5B26-833F10F8A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88" y="115094"/>
            <a:ext cx="4554331" cy="32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3963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CE6E43D-FC44-4F15-89C6-7C08E9BDC3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21115E6-3640-4179-A252-686A27B75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8D2ABE-CDFA-4BEB-AF45-E43862265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A108FB8B-558B-4F9E-970F-72D2EE57F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481E92F1-5BD2-4422-B875-90578CEAA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9D9630F3-9488-4F58-9098-F6B8552B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A82B105D-E7A6-4F3A-AFDA-B9133F6BD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92262AB-546B-41A7-99DE-EC034F072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D878A1F7-F404-41A0-BD7C-9739499B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76BF32-29FF-4C3A-B1AF-91A28EFD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A4C29F3-B3A2-40B9-8670-ADA39B0C4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875F3796-FA33-86A3-F9A3-558A009C0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5" y="489379"/>
            <a:ext cx="6373769" cy="4780327"/>
          </a:xfr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7D4ACBED-2971-870B-BADB-FA5EBC62B627}"/>
              </a:ext>
            </a:extLst>
          </p:cNvPr>
          <p:cNvSpPr txBox="1"/>
          <p:nvPr/>
        </p:nvSpPr>
        <p:spPr>
          <a:xfrm>
            <a:off x="8038681" y="4953000"/>
            <a:ext cx="378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latin typeface="Arial Narrow" panose="020B0606020202030204" pitchFamily="34" charset="0"/>
              </a:rPr>
              <a:t>Au prochain TROPHY 2026…….</a:t>
            </a:r>
          </a:p>
        </p:txBody>
      </p:sp>
    </p:spTree>
    <p:extLst>
      <p:ext uri="{BB962C8B-B14F-4D97-AF65-F5344CB8AC3E}">
        <p14:creationId xmlns:p14="http://schemas.microsoft.com/office/powerpoint/2010/main" val="3346078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20D33-EB34-5FF6-9D00-9AFAD61CF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46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4" name="Isosceles Triangle 51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8" name="Isosceles Triangle 55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9" name="Isosceles Triangle 56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60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4" name="Isosceles Triangle 64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6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8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ante d’intérieur, pot de fleurs, intérieur, mur&#10;&#10;Le contenu généré par l’IA peut être incorrect.">
            <a:extLst>
              <a:ext uri="{FF2B5EF4-FFF2-40B4-BE49-F238E27FC236}">
                <a16:creationId xmlns:a16="http://schemas.microsoft.com/office/drawing/2014/main" id="{38BF8684-157A-8085-C57A-5732BDDD6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23" y="1131993"/>
            <a:ext cx="6805073" cy="497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86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95F77-027C-5D65-7D10-8C2CD46E8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46">
            <a:extLst>
              <a:ext uri="{FF2B5EF4-FFF2-40B4-BE49-F238E27FC236}">
                <a16:creationId xmlns:a16="http://schemas.microsoft.com/office/drawing/2014/main" id="{269BF4F2-5A08-2910-336E-9BD927EFB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32415E0-7CB1-F74F-5720-E1CFED87D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6A52307-2E99-83E8-8C65-AFA3518DD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23">
              <a:extLst>
                <a:ext uri="{FF2B5EF4-FFF2-40B4-BE49-F238E27FC236}">
                  <a16:creationId xmlns:a16="http://schemas.microsoft.com/office/drawing/2014/main" id="{BC11E322-76AE-FA91-3E01-2CE95C6353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3" name="Rectangle 25">
              <a:extLst>
                <a:ext uri="{FF2B5EF4-FFF2-40B4-BE49-F238E27FC236}">
                  <a16:creationId xmlns:a16="http://schemas.microsoft.com/office/drawing/2014/main" id="{E2C2EC7C-FA7A-F6A2-3980-6DF3FE8CEC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4" name="Isosceles Triangle 51">
              <a:extLst>
                <a:ext uri="{FF2B5EF4-FFF2-40B4-BE49-F238E27FC236}">
                  <a16:creationId xmlns:a16="http://schemas.microsoft.com/office/drawing/2014/main" id="{4C8E6428-17FE-20DA-B1E6-8B08E33557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5" name="Rectangle 27">
              <a:extLst>
                <a:ext uri="{FF2B5EF4-FFF2-40B4-BE49-F238E27FC236}">
                  <a16:creationId xmlns:a16="http://schemas.microsoft.com/office/drawing/2014/main" id="{AE4AE751-2E3D-B39A-D90F-C9C75508B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6" name="Rectangle 28">
              <a:extLst>
                <a:ext uri="{FF2B5EF4-FFF2-40B4-BE49-F238E27FC236}">
                  <a16:creationId xmlns:a16="http://schemas.microsoft.com/office/drawing/2014/main" id="{8947E5E2-71E0-5DF1-3366-7FA5342C5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7" name="Rectangle 29">
              <a:extLst>
                <a:ext uri="{FF2B5EF4-FFF2-40B4-BE49-F238E27FC236}">
                  <a16:creationId xmlns:a16="http://schemas.microsoft.com/office/drawing/2014/main" id="{101DEE95-4E6E-8BC0-E1CA-9864684A5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8" name="Isosceles Triangle 55">
              <a:extLst>
                <a:ext uri="{FF2B5EF4-FFF2-40B4-BE49-F238E27FC236}">
                  <a16:creationId xmlns:a16="http://schemas.microsoft.com/office/drawing/2014/main" id="{F8B1C3AB-A1DE-3295-CE85-F3437173CF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9" name="Isosceles Triangle 56">
              <a:extLst>
                <a:ext uri="{FF2B5EF4-FFF2-40B4-BE49-F238E27FC236}">
                  <a16:creationId xmlns:a16="http://schemas.microsoft.com/office/drawing/2014/main" id="{21721F41-A2B3-898F-E0C7-20D1FEC5A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00" name="Rectangle 99">
            <a:extLst>
              <a:ext uri="{FF2B5EF4-FFF2-40B4-BE49-F238E27FC236}">
                <a16:creationId xmlns:a16="http://schemas.microsoft.com/office/drawing/2014/main" id="{E9F9485F-949D-363C-675A-8949A10D1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60">
            <a:extLst>
              <a:ext uri="{FF2B5EF4-FFF2-40B4-BE49-F238E27FC236}">
                <a16:creationId xmlns:a16="http://schemas.microsoft.com/office/drawing/2014/main" id="{345D5FE6-66C8-F255-A17A-A5049003C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36E43BA-5044-D457-B487-567013E1E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23">
              <a:extLst>
                <a:ext uri="{FF2B5EF4-FFF2-40B4-BE49-F238E27FC236}">
                  <a16:creationId xmlns:a16="http://schemas.microsoft.com/office/drawing/2014/main" id="{A5EBD3FF-8E09-6AE2-100F-6A06618F42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3" name="Rectangle 25">
              <a:extLst>
                <a:ext uri="{FF2B5EF4-FFF2-40B4-BE49-F238E27FC236}">
                  <a16:creationId xmlns:a16="http://schemas.microsoft.com/office/drawing/2014/main" id="{D1CB1716-4949-0C79-BC66-714D96362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4" name="Isosceles Triangle 64">
              <a:extLst>
                <a:ext uri="{FF2B5EF4-FFF2-40B4-BE49-F238E27FC236}">
                  <a16:creationId xmlns:a16="http://schemas.microsoft.com/office/drawing/2014/main" id="{8D64EE4D-CFDD-C147-CDF0-B5474EC23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6" name="Rectangle 27">
              <a:extLst>
                <a:ext uri="{FF2B5EF4-FFF2-40B4-BE49-F238E27FC236}">
                  <a16:creationId xmlns:a16="http://schemas.microsoft.com/office/drawing/2014/main" id="{840E8677-3391-26FA-887F-316BB4B279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5" name="Rectangle 28">
              <a:extLst>
                <a:ext uri="{FF2B5EF4-FFF2-40B4-BE49-F238E27FC236}">
                  <a16:creationId xmlns:a16="http://schemas.microsoft.com/office/drawing/2014/main" id="{69B95D47-8878-80EA-A779-77925EC5A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8" name="Rectangle 29">
              <a:extLst>
                <a:ext uri="{FF2B5EF4-FFF2-40B4-BE49-F238E27FC236}">
                  <a16:creationId xmlns:a16="http://schemas.microsoft.com/office/drawing/2014/main" id="{2FB59167-BAB3-BC0A-BC26-BE7C84B146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9" name="Isosceles Triangle 68">
              <a:extLst>
                <a:ext uri="{FF2B5EF4-FFF2-40B4-BE49-F238E27FC236}">
                  <a16:creationId xmlns:a16="http://schemas.microsoft.com/office/drawing/2014/main" id="{41A79842-A488-7D8E-ED3A-E312700E2F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:a16="http://schemas.microsoft.com/office/drawing/2014/main" id="{B44C6BD5-2A92-7B1E-C132-CA386E2B4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404E99E2-96C8-ABD1-D87C-5E64A3679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plante d’intérieur, pot de fleurs, mur, vase&#10;&#10;Le contenu généré par l’IA peut être incorrect.">
            <a:extLst>
              <a:ext uri="{FF2B5EF4-FFF2-40B4-BE49-F238E27FC236}">
                <a16:creationId xmlns:a16="http://schemas.microsoft.com/office/drawing/2014/main" id="{5BA3E333-BFD3-15B5-5A4D-0CF8CAF3E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21" y="696199"/>
            <a:ext cx="7590336" cy="545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37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0E2D8-9D56-1502-01F3-4F43F08F6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1F2A91D-D094-AABB-A0E0-8500DCFEBD70}"/>
              </a:ext>
            </a:extLst>
          </p:cNvPr>
          <p:cNvSpPr txBox="1"/>
          <p:nvPr/>
        </p:nvSpPr>
        <p:spPr>
          <a:xfrm>
            <a:off x="1494503" y="2831690"/>
            <a:ext cx="76101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PRESENTATION DES CADUCS </a:t>
            </a:r>
          </a:p>
          <a:p>
            <a:pPr algn="ctr"/>
            <a:r>
              <a:rPr lang="fr-FR" sz="2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3F0E6A-4E28-4C38-198D-B0CDF9A32F14}"/>
              </a:ext>
            </a:extLst>
          </p:cNvPr>
          <p:cNvSpPr txBox="1"/>
          <p:nvPr/>
        </p:nvSpPr>
        <p:spPr>
          <a:xfrm>
            <a:off x="668594" y="1356852"/>
            <a:ext cx="895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Trophy</a:t>
            </a:r>
            <a:r>
              <a:rPr lang="fr-F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2025 </a:t>
            </a:r>
          </a:p>
        </p:txBody>
      </p:sp>
    </p:spTree>
    <p:extLst>
      <p:ext uri="{BB962C8B-B14F-4D97-AF65-F5344CB8AC3E}">
        <p14:creationId xmlns:p14="http://schemas.microsoft.com/office/powerpoint/2010/main" val="3054174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542</TotalTime>
  <Words>172</Words>
  <Application>Microsoft Office PowerPoint</Application>
  <PresentationFormat>Grand écran</PresentationFormat>
  <Paragraphs>26</Paragraphs>
  <Slides>69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69</vt:i4>
      </vt:variant>
    </vt:vector>
  </HeadingPairs>
  <TitlesOfParts>
    <vt:vector size="75" baseType="lpstr">
      <vt:lpstr>Arial</vt:lpstr>
      <vt:lpstr>Arial Narrow</vt:lpstr>
      <vt:lpstr>Times New Roman</vt:lpstr>
      <vt:lpstr>Trebuchet MS</vt:lpstr>
      <vt:lpstr>Wingdings 3</vt:lpstr>
      <vt:lpstr>Facette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patricia Gallier</dc:creator>
  <cp:lastModifiedBy>patricia Gallier</cp:lastModifiedBy>
  <cp:revision>2</cp:revision>
  <dcterms:created xsi:type="dcterms:W3CDTF">2025-03-03T14:51:58Z</dcterms:created>
  <dcterms:modified xsi:type="dcterms:W3CDTF">2025-04-18T05:23:12Z</dcterms:modified>
</cp:coreProperties>
</file>